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0" r:id="rId3"/>
    <p:sldMasterId id="214748365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12192000"/>
  <p:notesSz cx="6858000" cy="9144000"/>
  <p:embeddedFontLst>
    <p:embeddedFont>
      <p:font typeface="Corbel"/>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Corbel-regular.fntdata"/><Relationship Id="rId25" Type="http://schemas.openxmlformats.org/officeDocument/2006/relationships/slide" Target="slides/slide20.xml"/><Relationship Id="rId28" Type="http://schemas.openxmlformats.org/officeDocument/2006/relationships/font" Target="fonts/Corbel-italic.fntdata"/><Relationship Id="rId27" Type="http://schemas.openxmlformats.org/officeDocument/2006/relationships/font" Target="fonts/Corbel-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orbel-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 name="Shape 43"/>
        <p:cNvGrpSpPr/>
        <p:nvPr/>
      </p:nvGrpSpPr>
      <p:grpSpPr>
        <a:xfrm>
          <a:off x="0" y="0"/>
          <a:ext cx="0" cy="0"/>
          <a:chOff x="0" y="0"/>
          <a:chExt cx="0" cy="0"/>
        </a:xfrm>
      </p:grpSpPr>
      <p:sp>
        <p:nvSpPr>
          <p:cNvPr id="44" name="Google Shape;4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456b3caa1c_4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456b3caa1c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456b3caa1c_4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56b3caa1c_4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56b3caa1c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456b3caa1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4687d67a3a_2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4687d67a3a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46850c6ce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46850c6c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46850c6cee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46850c6ce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456b3caa1c_1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456b3caa1c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46850c6cee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46850c6ce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456da191e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456da191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46850c6cee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46850c6ce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456b3caa1c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456b3caa1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456b3caa1c_4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456b3caa1c_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456b3caa1c_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456b3caa1c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456b3caa1c_4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456b3caa1c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456b3caa1c_4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456b3caa1c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57817edc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57817ed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4687d67a3a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4687d67a3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8" name="Shape 18"/>
        <p:cNvGrpSpPr/>
        <p:nvPr/>
      </p:nvGrpSpPr>
      <p:grpSpPr>
        <a:xfrm>
          <a:off x="0" y="0"/>
          <a:ext cx="0" cy="0"/>
          <a:chOff x="0" y="0"/>
          <a:chExt cx="0" cy="0"/>
        </a:xfrm>
      </p:grpSpPr>
      <p:sp>
        <p:nvSpPr>
          <p:cNvPr id="19" name="Google Shape;19;p2"/>
          <p:cNvSpPr txBox="1"/>
          <p:nvPr>
            <p:ph type="ctrTitle"/>
          </p:nvPr>
        </p:nvSpPr>
        <p:spPr>
          <a:xfrm>
            <a:off x="2928401" y="1380068"/>
            <a:ext cx="8574622" cy="2616199"/>
          </a:xfrm>
          <a:prstGeom prst="rect">
            <a:avLst/>
          </a:prstGeom>
          <a:noFill/>
          <a:ln>
            <a:noFill/>
          </a:ln>
        </p:spPr>
        <p:txBody>
          <a:bodyPr anchorCtr="0" anchor="b" bIns="45700" lIns="91425" spcFirstLastPara="1" rIns="91425" wrap="square" tIns="45700"/>
          <a:lstStyle>
            <a:lvl1pPr lvl="0" marR="0" rtl="0" algn="r">
              <a:spcBef>
                <a:spcPts val="0"/>
              </a:spcBef>
              <a:spcAft>
                <a:spcPts val="0"/>
              </a:spcAft>
              <a:buClr>
                <a:schemeClr val="dk1"/>
              </a:buClr>
              <a:buSzPts val="6000"/>
              <a:buFont typeface="Corbel"/>
              <a:buNone/>
              <a:defRPr b="0" i="0" sz="60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20" name="Google Shape;20;p2"/>
          <p:cNvSpPr txBox="1"/>
          <p:nvPr>
            <p:ph idx="1" type="subTitle"/>
          </p:nvPr>
        </p:nvSpPr>
        <p:spPr>
          <a:xfrm>
            <a:off x="4515377" y="3996267"/>
            <a:ext cx="6987645" cy="1388534"/>
          </a:xfrm>
          <a:prstGeom prst="rect">
            <a:avLst/>
          </a:prstGeom>
          <a:noFill/>
          <a:ln>
            <a:noFill/>
          </a:ln>
        </p:spPr>
        <p:txBody>
          <a:bodyPr anchorCtr="0" anchor="t" bIns="45700" lIns="91425" spcFirstLastPara="1" rIns="91425" wrap="square" tIns="45700"/>
          <a:lstStyle>
            <a:lvl1pPr lvl="0" marR="0" rtl="0" algn="r">
              <a:spcBef>
                <a:spcPts val="420"/>
              </a:spcBef>
              <a:spcAft>
                <a:spcPts val="0"/>
              </a:spcAft>
              <a:buClr>
                <a:srgbClr val="1186C3"/>
              </a:buClr>
              <a:buSzPts val="3045"/>
              <a:buFont typeface="Arial"/>
              <a:buNone/>
              <a:defRPr b="0" i="0" sz="2100" u="none" cap="none" strike="noStrike">
                <a:solidFill>
                  <a:schemeClr val="dk1"/>
                </a:solidFill>
                <a:latin typeface="Corbel"/>
                <a:ea typeface="Corbel"/>
                <a:cs typeface="Corbel"/>
                <a:sym typeface="Corbel"/>
              </a:defRPr>
            </a:lvl1pPr>
            <a:lvl2pPr lvl="1" marR="0" rtl="0" algn="ctr">
              <a:spcBef>
                <a:spcPts val="600"/>
              </a:spcBef>
              <a:spcAft>
                <a:spcPts val="0"/>
              </a:spcAft>
              <a:buClr>
                <a:srgbClr val="1186C3"/>
              </a:buClr>
              <a:buSzPts val="2900"/>
              <a:buFont typeface="Arial"/>
              <a:buNone/>
              <a:defRPr b="0" i="0" sz="2000" u="none" cap="none" strike="noStrike">
                <a:solidFill>
                  <a:srgbClr val="888888"/>
                </a:solidFill>
                <a:latin typeface="Corbel"/>
                <a:ea typeface="Corbel"/>
                <a:cs typeface="Corbel"/>
                <a:sym typeface="Corbel"/>
              </a:defRPr>
            </a:lvl2pPr>
            <a:lvl3pPr lvl="2" marR="0" rtl="0" algn="ctr">
              <a:spcBef>
                <a:spcPts val="600"/>
              </a:spcBef>
              <a:spcAft>
                <a:spcPts val="0"/>
              </a:spcAft>
              <a:buClr>
                <a:srgbClr val="1186C3"/>
              </a:buClr>
              <a:buSzPts val="2610"/>
              <a:buFont typeface="Arial"/>
              <a:buNone/>
              <a:defRPr b="0" i="0" sz="1800" u="none" cap="none" strike="noStrike">
                <a:solidFill>
                  <a:srgbClr val="888888"/>
                </a:solidFill>
                <a:latin typeface="Corbel"/>
                <a:ea typeface="Corbel"/>
                <a:cs typeface="Corbel"/>
                <a:sym typeface="Corbel"/>
              </a:defRPr>
            </a:lvl3pPr>
            <a:lvl4pPr lvl="3" marR="0" rtl="0" algn="ctr">
              <a:spcBef>
                <a:spcPts val="600"/>
              </a:spcBef>
              <a:spcAft>
                <a:spcPts val="0"/>
              </a:spcAft>
              <a:buClr>
                <a:srgbClr val="1186C3"/>
              </a:buClr>
              <a:buSzPts val="2320"/>
              <a:buFont typeface="Arial"/>
              <a:buNone/>
              <a:defRPr b="0" i="0" sz="1600" u="none" cap="none" strike="noStrike">
                <a:solidFill>
                  <a:srgbClr val="888888"/>
                </a:solidFill>
                <a:latin typeface="Corbel"/>
                <a:ea typeface="Corbel"/>
                <a:cs typeface="Corbel"/>
                <a:sym typeface="Corbel"/>
              </a:defRPr>
            </a:lvl4pPr>
            <a:lvl5pPr lvl="4" marR="0" rtl="0" algn="ctr">
              <a:spcBef>
                <a:spcPts val="600"/>
              </a:spcBef>
              <a:spcAft>
                <a:spcPts val="0"/>
              </a:spcAft>
              <a:buClr>
                <a:srgbClr val="1186C3"/>
              </a:buClr>
              <a:buSzPts val="2030"/>
              <a:buFont typeface="Arial"/>
              <a:buNone/>
              <a:defRPr b="0" i="0" sz="1400" u="none" cap="none" strike="noStrike">
                <a:solidFill>
                  <a:srgbClr val="888888"/>
                </a:solidFill>
                <a:latin typeface="Corbel"/>
                <a:ea typeface="Corbel"/>
                <a:cs typeface="Corbel"/>
                <a:sym typeface="Corbel"/>
              </a:defRPr>
            </a:lvl5pPr>
            <a:lvl6pPr lvl="5" marR="0" rtl="0" algn="ctr">
              <a:spcBef>
                <a:spcPts val="600"/>
              </a:spcBef>
              <a:spcAft>
                <a:spcPts val="0"/>
              </a:spcAft>
              <a:buClr>
                <a:srgbClr val="1186C3"/>
              </a:buClr>
              <a:buSzPts val="2030"/>
              <a:buFont typeface="Arial"/>
              <a:buNone/>
              <a:defRPr b="0" i="0" sz="1400" u="none" cap="none" strike="noStrike">
                <a:solidFill>
                  <a:srgbClr val="888888"/>
                </a:solidFill>
                <a:latin typeface="Corbel"/>
                <a:ea typeface="Corbel"/>
                <a:cs typeface="Corbel"/>
                <a:sym typeface="Corbel"/>
              </a:defRPr>
            </a:lvl6pPr>
            <a:lvl7pPr lvl="6" marR="0" rtl="0" algn="ctr">
              <a:spcBef>
                <a:spcPts val="600"/>
              </a:spcBef>
              <a:spcAft>
                <a:spcPts val="0"/>
              </a:spcAft>
              <a:buClr>
                <a:srgbClr val="1186C3"/>
              </a:buClr>
              <a:buSzPts val="2030"/>
              <a:buFont typeface="Arial"/>
              <a:buNone/>
              <a:defRPr b="0" i="0" sz="1400" u="none" cap="none" strike="noStrike">
                <a:solidFill>
                  <a:srgbClr val="888888"/>
                </a:solidFill>
                <a:latin typeface="Corbel"/>
                <a:ea typeface="Corbel"/>
                <a:cs typeface="Corbel"/>
                <a:sym typeface="Corbel"/>
              </a:defRPr>
            </a:lvl7pPr>
            <a:lvl8pPr lvl="7" marR="0" rtl="0" algn="ctr">
              <a:spcBef>
                <a:spcPts val="600"/>
              </a:spcBef>
              <a:spcAft>
                <a:spcPts val="0"/>
              </a:spcAft>
              <a:buClr>
                <a:srgbClr val="1186C3"/>
              </a:buClr>
              <a:buSzPts val="2030"/>
              <a:buFont typeface="Arial"/>
              <a:buNone/>
              <a:defRPr b="0" i="0" sz="1400" u="none" cap="none" strike="noStrike">
                <a:solidFill>
                  <a:srgbClr val="888888"/>
                </a:solidFill>
                <a:latin typeface="Corbel"/>
                <a:ea typeface="Corbel"/>
                <a:cs typeface="Corbel"/>
                <a:sym typeface="Corbel"/>
              </a:defRPr>
            </a:lvl8pPr>
            <a:lvl9pPr lvl="8" marR="0" rtl="0" algn="ctr">
              <a:spcBef>
                <a:spcPts val="600"/>
              </a:spcBef>
              <a:spcAft>
                <a:spcPts val="600"/>
              </a:spcAft>
              <a:buClr>
                <a:srgbClr val="1186C3"/>
              </a:buClr>
              <a:buSzPts val="2030"/>
              <a:buFont typeface="Arial"/>
              <a:buNone/>
              <a:defRPr b="0" i="0" sz="1400" u="none" cap="none" strike="noStrike">
                <a:solidFill>
                  <a:srgbClr val="888888"/>
                </a:solidFill>
                <a:latin typeface="Corbel"/>
                <a:ea typeface="Corbel"/>
                <a:cs typeface="Corbel"/>
                <a:sym typeface="Corbel"/>
              </a:defRPr>
            </a:lvl9pPr>
          </a:lstStyle>
          <a:p/>
        </p:txBody>
      </p:sp>
      <p:sp>
        <p:nvSpPr>
          <p:cNvPr id="21" name="Google Shape;21;p2"/>
          <p:cNvSpPr txBox="1"/>
          <p:nvPr>
            <p:ph idx="10" type="dt"/>
          </p:nvPr>
        </p:nvSpPr>
        <p:spPr>
          <a:xfrm>
            <a:off x="9732962" y="5883275"/>
            <a:ext cx="1143000" cy="365125"/>
          </a:xfrm>
          <a:prstGeom prst="rect">
            <a:avLst/>
          </a:prstGeom>
          <a:noFill/>
          <a:ln>
            <a:noFill/>
          </a:ln>
        </p:spPr>
        <p:txBody>
          <a:bodyPr anchorCtr="0" anchor="ctr" bIns="45700" lIns="91425" spcFirstLastPara="1" rIns="91425" wrap="square" tIns="45700"/>
          <a:lstStyle>
            <a:lvl1pPr lvl="0" marR="0" rtl="0" algn="r">
              <a:lnSpc>
                <a:spcPct val="100000"/>
              </a:lnSpc>
              <a:spcBef>
                <a:spcPts val="0"/>
              </a:spcBef>
              <a:spcAft>
                <a:spcPts val="0"/>
              </a:spcAft>
              <a:buSzPts val="1400"/>
              <a:buNone/>
              <a:defRPr b="0" i="0" sz="1000" u="none">
                <a:solidFill>
                  <a:schemeClr val="dk1"/>
                </a:solidFill>
                <a:latin typeface="Corbel"/>
                <a:ea typeface="Corbel"/>
                <a:cs typeface="Corbel"/>
                <a:sym typeface="Corbel"/>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2"/>
          <p:cNvSpPr txBox="1"/>
          <p:nvPr>
            <p:ph idx="11" type="ftr"/>
          </p:nvPr>
        </p:nvSpPr>
        <p:spPr>
          <a:xfrm>
            <a:off x="5332412" y="5883275"/>
            <a:ext cx="4324350" cy="365125"/>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SzPts val="1400"/>
              <a:buNone/>
              <a:defRPr b="0" i="0" sz="1800" u="none">
                <a:solidFill>
                  <a:schemeClr val="dk1"/>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 name="Google Shape;23;p2"/>
          <p:cNvSpPr txBox="1"/>
          <p:nvPr>
            <p:ph idx="12" type="sldNum"/>
          </p:nvPr>
        </p:nvSpPr>
        <p:spPr>
          <a:xfrm>
            <a:off x="10952162" y="5883275"/>
            <a:ext cx="550862"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37" name="Shape 37"/>
        <p:cNvGrpSpPr/>
        <p:nvPr/>
      </p:nvGrpSpPr>
      <p:grpSpPr>
        <a:xfrm>
          <a:off x="0" y="0"/>
          <a:ext cx="0" cy="0"/>
          <a:chOff x="0" y="0"/>
          <a:chExt cx="0" cy="0"/>
        </a:xfrm>
      </p:grpSpPr>
      <p:sp>
        <p:nvSpPr>
          <p:cNvPr id="38" name="Google Shape;38;p4"/>
          <p:cNvSpPr txBox="1"/>
          <p:nvPr>
            <p:ph type="title"/>
          </p:nvPr>
        </p:nvSpPr>
        <p:spPr>
          <a:xfrm>
            <a:off x="1484312" y="685800"/>
            <a:ext cx="10018712" cy="17526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000"/>
              <a:buFont typeface="Corbel"/>
              <a:buNone/>
              <a:defRPr b="0" i="0" sz="40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39" name="Google Shape;39;p4"/>
          <p:cNvSpPr txBox="1"/>
          <p:nvPr>
            <p:ph idx="1" type="body"/>
          </p:nvPr>
        </p:nvSpPr>
        <p:spPr>
          <a:xfrm>
            <a:off x="1484312" y="2667000"/>
            <a:ext cx="10018712" cy="3124200"/>
          </a:xfrm>
          <a:prstGeom prst="rect">
            <a:avLst/>
          </a:prstGeom>
          <a:noFill/>
          <a:ln>
            <a:noFill/>
          </a:ln>
        </p:spPr>
        <p:txBody>
          <a:bodyPr anchorCtr="0" anchor="ctr" bIns="45700" lIns="91425" spcFirstLastPara="1" rIns="91425" wrap="square" tIns="45700"/>
          <a:lstStyle>
            <a:lvl1pPr indent="-449580" lvl="0" marL="457200" marR="0" rtl="0" algn="l">
              <a:spcBef>
                <a:spcPts val="480"/>
              </a:spcBef>
              <a:spcAft>
                <a:spcPts val="0"/>
              </a:spcAft>
              <a:buClr>
                <a:srgbClr val="1186C3"/>
              </a:buClr>
              <a:buSzPts val="3480"/>
              <a:buFont typeface="Arial"/>
              <a:buChar char="•"/>
              <a:defRPr b="0" i="0" sz="2400" u="none" cap="none" strike="noStrike">
                <a:solidFill>
                  <a:schemeClr val="dk1"/>
                </a:solidFill>
                <a:latin typeface="Corbel"/>
                <a:ea typeface="Corbel"/>
                <a:cs typeface="Corbel"/>
                <a:sym typeface="Corbel"/>
              </a:defRPr>
            </a:lvl1pPr>
            <a:lvl2pPr indent="-412750" lvl="1" marL="914400" marR="0" rtl="0" algn="l">
              <a:spcBef>
                <a:spcPts val="600"/>
              </a:spcBef>
              <a:spcAft>
                <a:spcPts val="0"/>
              </a:spcAft>
              <a:buClr>
                <a:srgbClr val="1186C3"/>
              </a:buClr>
              <a:buSzPts val="2900"/>
              <a:buFont typeface="Arial"/>
              <a:buChar char="•"/>
              <a:defRPr b="0" i="0" sz="2000" u="none" cap="none" strike="noStrike">
                <a:solidFill>
                  <a:schemeClr val="dk1"/>
                </a:solidFill>
                <a:latin typeface="Corbel"/>
                <a:ea typeface="Corbel"/>
                <a:cs typeface="Corbel"/>
                <a:sym typeface="Corbel"/>
              </a:defRPr>
            </a:lvl2pPr>
            <a:lvl3pPr indent="-394335" lvl="2" marL="1371600" marR="0" rtl="0" algn="l">
              <a:spcBef>
                <a:spcPts val="600"/>
              </a:spcBef>
              <a:spcAft>
                <a:spcPts val="0"/>
              </a:spcAft>
              <a:buClr>
                <a:srgbClr val="1186C3"/>
              </a:buClr>
              <a:buSzPts val="2610"/>
              <a:buFont typeface="Arial"/>
              <a:buChar char="•"/>
              <a:defRPr b="0" i="0" sz="1800" u="none" cap="none" strike="noStrike">
                <a:solidFill>
                  <a:schemeClr val="dk1"/>
                </a:solidFill>
                <a:latin typeface="Corbel"/>
                <a:ea typeface="Corbel"/>
                <a:cs typeface="Corbel"/>
                <a:sym typeface="Corbel"/>
              </a:defRPr>
            </a:lvl3pPr>
            <a:lvl4pPr indent="-375919" lvl="3" marL="1828800" marR="0" rtl="0" algn="l">
              <a:spcBef>
                <a:spcPts val="600"/>
              </a:spcBef>
              <a:spcAft>
                <a:spcPts val="0"/>
              </a:spcAft>
              <a:buClr>
                <a:srgbClr val="1186C3"/>
              </a:buClr>
              <a:buSzPts val="2320"/>
              <a:buFont typeface="Arial"/>
              <a:buChar char="•"/>
              <a:defRPr b="0" i="0" sz="1600" u="none" cap="none" strike="noStrike">
                <a:solidFill>
                  <a:schemeClr val="dk1"/>
                </a:solidFill>
                <a:latin typeface="Corbel"/>
                <a:ea typeface="Corbel"/>
                <a:cs typeface="Corbel"/>
                <a:sym typeface="Corbel"/>
              </a:defRPr>
            </a:lvl4pPr>
            <a:lvl5pPr indent="-357504" lvl="4" marL="22860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5pPr>
            <a:lvl6pPr indent="-357504" lvl="5" marL="27432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6pPr>
            <a:lvl7pPr indent="-357504" lvl="6" marL="32004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7pPr>
            <a:lvl8pPr indent="-357504" lvl="7" marL="36576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8pPr>
            <a:lvl9pPr indent="-357504" lvl="8" marL="4114800" marR="0" rtl="0" algn="l">
              <a:spcBef>
                <a:spcPts val="600"/>
              </a:spcBef>
              <a:spcAft>
                <a:spcPts val="600"/>
              </a:spcAft>
              <a:buClr>
                <a:srgbClr val="1186C3"/>
              </a:buClr>
              <a:buSzPts val="2030"/>
              <a:buFont typeface="Arial"/>
              <a:buChar char="•"/>
              <a:defRPr b="0" i="0" sz="1400" u="none" cap="none" strike="noStrike">
                <a:solidFill>
                  <a:schemeClr val="dk1"/>
                </a:solidFill>
                <a:latin typeface="Corbel"/>
                <a:ea typeface="Corbel"/>
                <a:cs typeface="Corbel"/>
                <a:sym typeface="Corbel"/>
              </a:defRPr>
            </a:lvl9pPr>
          </a:lstStyle>
          <a:p/>
        </p:txBody>
      </p:sp>
      <p:sp>
        <p:nvSpPr>
          <p:cNvPr id="40" name="Google Shape;40;p4"/>
          <p:cNvSpPr txBox="1"/>
          <p:nvPr>
            <p:ph idx="10" type="dt"/>
          </p:nvPr>
        </p:nvSpPr>
        <p:spPr>
          <a:xfrm>
            <a:off x="9732962" y="5883275"/>
            <a:ext cx="1143000" cy="365125"/>
          </a:xfrm>
          <a:prstGeom prst="rect">
            <a:avLst/>
          </a:prstGeom>
          <a:noFill/>
          <a:ln>
            <a:noFill/>
          </a:ln>
        </p:spPr>
        <p:txBody>
          <a:bodyPr anchorCtr="0" anchor="ctr" bIns="45700" lIns="91425" spcFirstLastPara="1" rIns="91425" wrap="square" tIns="45700"/>
          <a:lstStyle>
            <a:lvl1pPr lvl="0" marR="0" rtl="0" algn="r">
              <a:lnSpc>
                <a:spcPct val="100000"/>
              </a:lnSpc>
              <a:spcBef>
                <a:spcPts val="0"/>
              </a:spcBef>
              <a:spcAft>
                <a:spcPts val="0"/>
              </a:spcAft>
              <a:buSzPts val="1400"/>
              <a:buNone/>
              <a:defRPr b="0" i="0" sz="1000" u="none">
                <a:solidFill>
                  <a:schemeClr val="dk1"/>
                </a:solidFill>
                <a:latin typeface="Corbel"/>
                <a:ea typeface="Corbel"/>
                <a:cs typeface="Corbel"/>
                <a:sym typeface="Corbel"/>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1" name="Google Shape;41;p4"/>
          <p:cNvSpPr txBox="1"/>
          <p:nvPr>
            <p:ph idx="11" type="ftr"/>
          </p:nvPr>
        </p:nvSpPr>
        <p:spPr>
          <a:xfrm>
            <a:off x="2571750" y="5883275"/>
            <a:ext cx="7085012" cy="365125"/>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SzPts val="1400"/>
              <a:buNone/>
              <a:defRPr b="0" i="0" sz="1800" u="none">
                <a:solidFill>
                  <a:schemeClr val="dk1"/>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2" name="Google Shape;42;p4"/>
          <p:cNvSpPr txBox="1"/>
          <p:nvPr>
            <p:ph idx="12" type="sldNum"/>
          </p:nvPr>
        </p:nvSpPr>
        <p:spPr>
          <a:xfrm>
            <a:off x="10952162" y="5867400"/>
            <a:ext cx="550862"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2.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grpSp>
        <p:nvGrpSpPr>
          <p:cNvPr id="6" name="Google Shape;6;p1"/>
          <p:cNvGrpSpPr/>
          <p:nvPr/>
        </p:nvGrpSpPr>
        <p:grpSpPr>
          <a:xfrm>
            <a:off x="546100" y="-4762"/>
            <a:ext cx="5014912" cy="6862762"/>
            <a:chOff x="0" y="0"/>
            <a:chExt cx="2147483646" cy="2147483647"/>
          </a:xfrm>
        </p:grpSpPr>
        <p:sp>
          <p:nvSpPr>
            <p:cNvPr id="7" name="Google Shape;7;p1"/>
            <p:cNvSpPr/>
            <p:nvPr/>
          </p:nvSpPr>
          <p:spPr>
            <a:xfrm>
              <a:off x="187624335" y="0"/>
              <a:ext cx="455465085" cy="870816329"/>
            </a:xfrm>
            <a:custGeom>
              <a:rect b="b" l="l" r="r" t="t"/>
              <a:pathLst>
                <a:path extrusionOk="0" h="1753" w="670">
                  <a:moveTo>
                    <a:pt x="0" y="1696"/>
                  </a:moveTo>
                  <a:lnTo>
                    <a:pt x="225" y="1753"/>
                  </a:lnTo>
                  <a:lnTo>
                    <a:pt x="670" y="0"/>
                  </a:lnTo>
                  <a:lnTo>
                    <a:pt x="430" y="0"/>
                  </a:lnTo>
                  <a:lnTo>
                    <a:pt x="0" y="169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8" name="Google Shape;8;p1"/>
            <p:cNvSpPr/>
            <p:nvPr/>
          </p:nvSpPr>
          <p:spPr>
            <a:xfrm>
              <a:off x="0" y="0"/>
              <a:ext cx="443228709" cy="836539915"/>
            </a:xfrm>
            <a:custGeom>
              <a:rect b="b" l="l" r="r" t="t"/>
              <a:pathLst>
                <a:path extrusionOk="0" h="1684" w="652">
                  <a:moveTo>
                    <a:pt x="225" y="1684"/>
                  </a:moveTo>
                  <a:lnTo>
                    <a:pt x="652" y="0"/>
                  </a:lnTo>
                  <a:lnTo>
                    <a:pt x="411" y="0"/>
                  </a:lnTo>
                  <a:lnTo>
                    <a:pt x="0" y="1627"/>
                  </a:lnTo>
                  <a:lnTo>
                    <a:pt x="219" y="1681"/>
                  </a:lnTo>
                  <a:lnTo>
                    <a:pt x="225" y="1684"/>
                  </a:lnTo>
                  <a:close/>
                </a:path>
              </a:pathLst>
            </a:custGeom>
            <a:solidFill>
              <a:srgbClr val="59595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9" name="Google Shape;9;p1"/>
            <p:cNvSpPr/>
            <p:nvPr/>
          </p:nvSpPr>
          <p:spPr>
            <a:xfrm>
              <a:off x="0" y="809715035"/>
              <a:ext cx="1153618103" cy="1337768611"/>
            </a:xfrm>
            <a:custGeom>
              <a:rect b="b" l="l" r="r" t="t"/>
              <a:pathLst>
                <a:path extrusionOk="0" h="2693" w="1697">
                  <a:moveTo>
                    <a:pt x="0" y="0"/>
                  </a:moveTo>
                  <a:lnTo>
                    <a:pt x="1622" y="2693"/>
                  </a:lnTo>
                  <a:lnTo>
                    <a:pt x="1697" y="2693"/>
                  </a:lnTo>
                  <a:lnTo>
                    <a:pt x="0" y="0"/>
                  </a:lnTo>
                  <a:close/>
                </a:path>
              </a:pathLst>
            </a:custGeom>
            <a:solidFill>
              <a:srgbClr val="26262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10" name="Google Shape;10;p1"/>
            <p:cNvSpPr/>
            <p:nvPr/>
          </p:nvSpPr>
          <p:spPr>
            <a:xfrm>
              <a:off x="189663604" y="843991397"/>
              <a:ext cx="1426897112" cy="1303492124"/>
            </a:xfrm>
            <a:custGeom>
              <a:rect b="b" l="l" r="r" t="t"/>
              <a:pathLst>
                <a:path extrusionOk="0" h="2624" w="2099">
                  <a:moveTo>
                    <a:pt x="2099" y="2624"/>
                  </a:moveTo>
                  <a:lnTo>
                    <a:pt x="0" y="0"/>
                  </a:lnTo>
                  <a:lnTo>
                    <a:pt x="2021" y="2624"/>
                  </a:lnTo>
                  <a:lnTo>
                    <a:pt x="2099" y="2624"/>
                  </a:lnTo>
                  <a:close/>
                </a:path>
              </a:pathLst>
            </a:custGeom>
            <a:solidFill>
              <a:srgbClr val="0C5A8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11" name="Google Shape;11;p1"/>
            <p:cNvSpPr/>
            <p:nvPr/>
          </p:nvSpPr>
          <p:spPr>
            <a:xfrm>
              <a:off x="187624335" y="842500980"/>
              <a:ext cx="1959859311" cy="1304982600"/>
            </a:xfrm>
            <a:custGeom>
              <a:rect b="b" l="l" r="r" t="t"/>
              <a:pathLst>
                <a:path extrusionOk="0" h="2627" w="2883">
                  <a:moveTo>
                    <a:pt x="0" y="0"/>
                  </a:moveTo>
                  <a:lnTo>
                    <a:pt x="3" y="3"/>
                  </a:lnTo>
                  <a:lnTo>
                    <a:pt x="2102" y="2627"/>
                  </a:lnTo>
                  <a:lnTo>
                    <a:pt x="2883" y="2627"/>
                  </a:lnTo>
                  <a:lnTo>
                    <a:pt x="225" y="57"/>
                  </a:lnTo>
                  <a:lnTo>
                    <a:pt x="0" y="0"/>
                  </a:lnTo>
                  <a:close/>
                </a:path>
              </a:pathLst>
            </a:custGeom>
            <a:solidFill>
              <a:srgbClr val="1287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12" name="Google Shape;12;p1"/>
            <p:cNvSpPr/>
            <p:nvPr/>
          </p:nvSpPr>
          <p:spPr>
            <a:xfrm>
              <a:off x="0" y="808224855"/>
              <a:ext cx="1534985316" cy="1339258676"/>
            </a:xfrm>
            <a:custGeom>
              <a:rect b="b" l="l" r="r" t="t"/>
              <a:pathLst>
                <a:path extrusionOk="0" h="2696" w="2258">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grpSp>
      <p:sp>
        <p:nvSpPr>
          <p:cNvPr id="13" name="Google Shape;13;p1"/>
          <p:cNvSpPr txBox="1"/>
          <p:nvPr>
            <p:ph type="title"/>
          </p:nvPr>
        </p:nvSpPr>
        <p:spPr>
          <a:xfrm>
            <a:off x="1484312" y="685800"/>
            <a:ext cx="10018712" cy="17526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000"/>
              <a:buFont typeface="Corbel"/>
              <a:buNone/>
              <a:defRPr b="0" i="0" sz="40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4" name="Google Shape;14;p1"/>
          <p:cNvSpPr txBox="1"/>
          <p:nvPr>
            <p:ph idx="1" type="body"/>
          </p:nvPr>
        </p:nvSpPr>
        <p:spPr>
          <a:xfrm>
            <a:off x="1484312" y="2667000"/>
            <a:ext cx="10018712" cy="3124200"/>
          </a:xfrm>
          <a:prstGeom prst="rect">
            <a:avLst/>
          </a:prstGeom>
          <a:noFill/>
          <a:ln>
            <a:noFill/>
          </a:ln>
        </p:spPr>
        <p:txBody>
          <a:bodyPr anchorCtr="0" anchor="ctr" bIns="45700" lIns="91425" spcFirstLastPara="1" rIns="91425" wrap="square" tIns="45700"/>
          <a:lstStyle>
            <a:lvl1pPr indent="-449580" lvl="0" marL="457200" marR="0" rtl="0" algn="l">
              <a:spcBef>
                <a:spcPts val="480"/>
              </a:spcBef>
              <a:spcAft>
                <a:spcPts val="0"/>
              </a:spcAft>
              <a:buClr>
                <a:srgbClr val="1186C3"/>
              </a:buClr>
              <a:buSzPts val="3480"/>
              <a:buFont typeface="Arial"/>
              <a:buChar char="•"/>
              <a:defRPr b="0" i="0" sz="2400" u="none" cap="none" strike="noStrike">
                <a:solidFill>
                  <a:schemeClr val="dk1"/>
                </a:solidFill>
                <a:latin typeface="Corbel"/>
                <a:ea typeface="Corbel"/>
                <a:cs typeface="Corbel"/>
                <a:sym typeface="Corbel"/>
              </a:defRPr>
            </a:lvl1pPr>
            <a:lvl2pPr indent="-412750" lvl="1" marL="914400" marR="0" rtl="0" algn="l">
              <a:spcBef>
                <a:spcPts val="600"/>
              </a:spcBef>
              <a:spcAft>
                <a:spcPts val="0"/>
              </a:spcAft>
              <a:buClr>
                <a:srgbClr val="1186C3"/>
              </a:buClr>
              <a:buSzPts val="2900"/>
              <a:buFont typeface="Arial"/>
              <a:buChar char="•"/>
              <a:defRPr b="0" i="0" sz="2000" u="none" cap="none" strike="noStrike">
                <a:solidFill>
                  <a:schemeClr val="dk1"/>
                </a:solidFill>
                <a:latin typeface="Corbel"/>
                <a:ea typeface="Corbel"/>
                <a:cs typeface="Corbel"/>
                <a:sym typeface="Corbel"/>
              </a:defRPr>
            </a:lvl2pPr>
            <a:lvl3pPr indent="-394335" lvl="2" marL="1371600" marR="0" rtl="0" algn="l">
              <a:spcBef>
                <a:spcPts val="600"/>
              </a:spcBef>
              <a:spcAft>
                <a:spcPts val="0"/>
              </a:spcAft>
              <a:buClr>
                <a:srgbClr val="1186C3"/>
              </a:buClr>
              <a:buSzPts val="2610"/>
              <a:buFont typeface="Arial"/>
              <a:buChar char="•"/>
              <a:defRPr b="0" i="0" sz="1800" u="none" cap="none" strike="noStrike">
                <a:solidFill>
                  <a:schemeClr val="dk1"/>
                </a:solidFill>
                <a:latin typeface="Corbel"/>
                <a:ea typeface="Corbel"/>
                <a:cs typeface="Corbel"/>
                <a:sym typeface="Corbel"/>
              </a:defRPr>
            </a:lvl3pPr>
            <a:lvl4pPr indent="-375919" lvl="3" marL="1828800" marR="0" rtl="0" algn="l">
              <a:spcBef>
                <a:spcPts val="600"/>
              </a:spcBef>
              <a:spcAft>
                <a:spcPts val="0"/>
              </a:spcAft>
              <a:buClr>
                <a:srgbClr val="1186C3"/>
              </a:buClr>
              <a:buSzPts val="2320"/>
              <a:buFont typeface="Arial"/>
              <a:buChar char="•"/>
              <a:defRPr b="0" i="0" sz="1600" u="none" cap="none" strike="noStrike">
                <a:solidFill>
                  <a:schemeClr val="dk1"/>
                </a:solidFill>
                <a:latin typeface="Corbel"/>
                <a:ea typeface="Corbel"/>
                <a:cs typeface="Corbel"/>
                <a:sym typeface="Corbel"/>
              </a:defRPr>
            </a:lvl4pPr>
            <a:lvl5pPr indent="-357504" lvl="4" marL="22860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5pPr>
            <a:lvl6pPr indent="-357504" lvl="5" marL="27432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6pPr>
            <a:lvl7pPr indent="-357504" lvl="6" marL="32004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7pPr>
            <a:lvl8pPr indent="-357504" lvl="7" marL="36576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8pPr>
            <a:lvl9pPr indent="-357504" lvl="8" marL="4114800" marR="0" rtl="0" algn="l">
              <a:spcBef>
                <a:spcPts val="600"/>
              </a:spcBef>
              <a:spcAft>
                <a:spcPts val="600"/>
              </a:spcAft>
              <a:buClr>
                <a:srgbClr val="1186C3"/>
              </a:buClr>
              <a:buSzPts val="2030"/>
              <a:buFont typeface="Arial"/>
              <a:buChar char="•"/>
              <a:defRPr b="0" i="0" sz="1400" u="none" cap="none" strike="noStrike">
                <a:solidFill>
                  <a:schemeClr val="dk1"/>
                </a:solidFill>
                <a:latin typeface="Corbel"/>
                <a:ea typeface="Corbel"/>
                <a:cs typeface="Corbel"/>
                <a:sym typeface="Corbel"/>
              </a:defRPr>
            </a:lvl9pPr>
          </a:lstStyle>
          <a:p/>
        </p:txBody>
      </p:sp>
      <p:sp>
        <p:nvSpPr>
          <p:cNvPr id="15" name="Google Shape;15;p1"/>
          <p:cNvSpPr txBox="1"/>
          <p:nvPr>
            <p:ph idx="10" type="dt"/>
          </p:nvPr>
        </p:nvSpPr>
        <p:spPr>
          <a:xfrm>
            <a:off x="9732962" y="5883275"/>
            <a:ext cx="1143000" cy="365125"/>
          </a:xfrm>
          <a:prstGeom prst="rect">
            <a:avLst/>
          </a:prstGeom>
          <a:noFill/>
          <a:ln>
            <a:noFill/>
          </a:ln>
        </p:spPr>
        <p:txBody>
          <a:bodyPr anchorCtr="0" anchor="ctr" bIns="45700" lIns="91425" spcFirstLastPara="1" rIns="91425" wrap="square" tIns="45700"/>
          <a:lstStyle>
            <a:lvl1pPr lvl="0" marR="0" rtl="0" algn="r">
              <a:lnSpc>
                <a:spcPct val="100000"/>
              </a:lnSpc>
              <a:spcBef>
                <a:spcPts val="0"/>
              </a:spcBef>
              <a:spcAft>
                <a:spcPts val="0"/>
              </a:spcAft>
              <a:buSzPts val="1400"/>
              <a:buNone/>
              <a:defRPr b="0" i="0" sz="1000" u="none">
                <a:solidFill>
                  <a:schemeClr val="dk1"/>
                </a:solidFill>
                <a:latin typeface="Corbel"/>
                <a:ea typeface="Corbel"/>
                <a:cs typeface="Corbel"/>
                <a:sym typeface="Corbel"/>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 name="Google Shape;16;p1"/>
          <p:cNvSpPr txBox="1"/>
          <p:nvPr>
            <p:ph idx="11" type="ftr"/>
          </p:nvPr>
        </p:nvSpPr>
        <p:spPr>
          <a:xfrm>
            <a:off x="5332412" y="5883275"/>
            <a:ext cx="4324350" cy="365125"/>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SzPts val="1400"/>
              <a:buNone/>
              <a:defRPr b="0" i="0" sz="1800" u="none">
                <a:solidFill>
                  <a:schemeClr val="dk1"/>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7" name="Google Shape;17;p1"/>
          <p:cNvSpPr txBox="1"/>
          <p:nvPr>
            <p:ph idx="12" type="sldNum"/>
          </p:nvPr>
        </p:nvSpPr>
        <p:spPr>
          <a:xfrm>
            <a:off x="10952162" y="5883275"/>
            <a:ext cx="550862"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24" name="Shape 24"/>
        <p:cNvGrpSpPr/>
        <p:nvPr/>
      </p:nvGrpSpPr>
      <p:grpSpPr>
        <a:xfrm>
          <a:off x="0" y="0"/>
          <a:ext cx="0" cy="0"/>
          <a:chOff x="0" y="0"/>
          <a:chExt cx="0" cy="0"/>
        </a:xfrm>
      </p:grpSpPr>
      <p:grpSp>
        <p:nvGrpSpPr>
          <p:cNvPr id="25" name="Google Shape;25;p3"/>
          <p:cNvGrpSpPr/>
          <p:nvPr/>
        </p:nvGrpSpPr>
        <p:grpSpPr>
          <a:xfrm>
            <a:off x="150812" y="0"/>
            <a:ext cx="2436812" cy="6858000"/>
            <a:chOff x="0" y="0"/>
            <a:chExt cx="2147483646" cy="2147483647"/>
          </a:xfrm>
        </p:grpSpPr>
        <p:sp>
          <p:nvSpPr>
            <p:cNvPr id="26" name="Google Shape;26;p3"/>
            <p:cNvSpPr/>
            <p:nvPr/>
          </p:nvSpPr>
          <p:spPr>
            <a:xfrm>
              <a:off x="270009754" y="0"/>
              <a:ext cx="989101832" cy="1668773636"/>
            </a:xfrm>
            <a:custGeom>
              <a:rect b="b" l="l" r="r" t="t"/>
              <a:pathLst>
                <a:path extrusionOk="0" h="3357" w="707">
                  <a:moveTo>
                    <a:pt x="0" y="3330"/>
                  </a:moveTo>
                  <a:lnTo>
                    <a:pt x="156" y="3357"/>
                  </a:lnTo>
                  <a:lnTo>
                    <a:pt x="707" y="0"/>
                  </a:lnTo>
                  <a:lnTo>
                    <a:pt x="547" y="0"/>
                  </a:lnTo>
                  <a:lnTo>
                    <a:pt x="0" y="333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27" name="Google Shape;27;p3"/>
            <p:cNvSpPr/>
            <p:nvPr/>
          </p:nvSpPr>
          <p:spPr>
            <a:xfrm>
              <a:off x="0" y="0"/>
              <a:ext cx="984904337" cy="1652369120"/>
            </a:xfrm>
            <a:custGeom>
              <a:rect b="b" l="l" r="r" t="t"/>
              <a:pathLst>
                <a:path extrusionOk="0" h="3324" w="704">
                  <a:moveTo>
                    <a:pt x="704" y="0"/>
                  </a:moveTo>
                  <a:lnTo>
                    <a:pt x="545" y="0"/>
                  </a:lnTo>
                  <a:lnTo>
                    <a:pt x="0" y="3300"/>
                  </a:lnTo>
                  <a:lnTo>
                    <a:pt x="157" y="3324"/>
                  </a:lnTo>
                  <a:lnTo>
                    <a:pt x="704" y="0"/>
                  </a:lnTo>
                  <a:close/>
                </a:path>
              </a:pathLst>
            </a:custGeom>
            <a:solidFill>
              <a:srgbClr val="59595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28" name="Google Shape;28;p3"/>
            <p:cNvSpPr/>
            <p:nvPr/>
          </p:nvSpPr>
          <p:spPr>
            <a:xfrm>
              <a:off x="0" y="1640438731"/>
              <a:ext cx="1082835166" cy="507044675"/>
            </a:xfrm>
            <a:custGeom>
              <a:rect b="b" l="l" r="r" t="t"/>
              <a:pathLst>
                <a:path extrusionOk="0" h="1020" w="774">
                  <a:moveTo>
                    <a:pt x="0" y="0"/>
                  </a:moveTo>
                  <a:lnTo>
                    <a:pt x="740" y="1020"/>
                  </a:lnTo>
                  <a:lnTo>
                    <a:pt x="774" y="1020"/>
                  </a:lnTo>
                  <a:lnTo>
                    <a:pt x="0" y="0"/>
                  </a:lnTo>
                  <a:close/>
                </a:path>
              </a:pathLst>
            </a:custGeom>
            <a:solidFill>
              <a:srgbClr val="26262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29" name="Google Shape;29;p3"/>
            <p:cNvSpPr/>
            <p:nvPr/>
          </p:nvSpPr>
          <p:spPr>
            <a:xfrm>
              <a:off x="270009754" y="1656843205"/>
              <a:ext cx="1317869155" cy="490640441"/>
            </a:xfrm>
            <a:custGeom>
              <a:rect b="b" l="l" r="r" t="t"/>
              <a:pathLst>
                <a:path extrusionOk="0" h="987" w="942">
                  <a:moveTo>
                    <a:pt x="0" y="0"/>
                  </a:moveTo>
                  <a:lnTo>
                    <a:pt x="909" y="987"/>
                  </a:lnTo>
                  <a:lnTo>
                    <a:pt x="942" y="987"/>
                  </a:lnTo>
                  <a:lnTo>
                    <a:pt x="0" y="0"/>
                  </a:lnTo>
                  <a:close/>
                </a:path>
              </a:pathLst>
            </a:custGeom>
            <a:solidFill>
              <a:srgbClr val="0C5A8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30" name="Google Shape;30;p3"/>
            <p:cNvSpPr/>
            <p:nvPr/>
          </p:nvSpPr>
          <p:spPr>
            <a:xfrm>
              <a:off x="270009754" y="1655351674"/>
              <a:ext cx="1877473892" cy="492131597"/>
            </a:xfrm>
            <a:custGeom>
              <a:rect b="b" l="l" r="r" t="t"/>
              <a:pathLst>
                <a:path extrusionOk="0" h="990" w="1342">
                  <a:moveTo>
                    <a:pt x="0" y="3"/>
                  </a:moveTo>
                  <a:lnTo>
                    <a:pt x="942" y="990"/>
                  </a:lnTo>
                  <a:lnTo>
                    <a:pt x="1342" y="990"/>
                  </a:lnTo>
                  <a:lnTo>
                    <a:pt x="156" y="27"/>
                  </a:lnTo>
                  <a:lnTo>
                    <a:pt x="0" y="0"/>
                  </a:lnTo>
                  <a:lnTo>
                    <a:pt x="0" y="3"/>
                  </a:lnTo>
                  <a:close/>
                </a:path>
              </a:pathLst>
            </a:custGeom>
            <a:solidFill>
              <a:srgbClr val="1287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sp>
          <p:nvSpPr>
            <p:cNvPr id="31" name="Google Shape;31;p3"/>
            <p:cNvSpPr/>
            <p:nvPr/>
          </p:nvSpPr>
          <p:spPr>
            <a:xfrm>
              <a:off x="0" y="1640438731"/>
              <a:ext cx="1494144647" cy="507044675"/>
            </a:xfrm>
            <a:custGeom>
              <a:rect b="b" l="l" r="r" t="t"/>
              <a:pathLst>
                <a:path extrusionOk="0" h="1020" w="1068">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Calibri"/>
                <a:ea typeface="Calibri"/>
                <a:cs typeface="Calibri"/>
                <a:sym typeface="Calibri"/>
              </a:endParaRPr>
            </a:p>
          </p:txBody>
        </p:sp>
      </p:grpSp>
      <p:sp>
        <p:nvSpPr>
          <p:cNvPr id="32" name="Google Shape;32;p3"/>
          <p:cNvSpPr txBox="1"/>
          <p:nvPr>
            <p:ph type="title"/>
          </p:nvPr>
        </p:nvSpPr>
        <p:spPr>
          <a:xfrm>
            <a:off x="1484312" y="685800"/>
            <a:ext cx="10018712" cy="17526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000"/>
              <a:buFont typeface="Corbel"/>
              <a:buNone/>
              <a:defRPr b="0" i="0" sz="40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33" name="Google Shape;33;p3"/>
          <p:cNvSpPr txBox="1"/>
          <p:nvPr>
            <p:ph idx="1" type="body"/>
          </p:nvPr>
        </p:nvSpPr>
        <p:spPr>
          <a:xfrm>
            <a:off x="1484312" y="2667000"/>
            <a:ext cx="10018712" cy="3124200"/>
          </a:xfrm>
          <a:prstGeom prst="rect">
            <a:avLst/>
          </a:prstGeom>
          <a:noFill/>
          <a:ln>
            <a:noFill/>
          </a:ln>
        </p:spPr>
        <p:txBody>
          <a:bodyPr anchorCtr="0" anchor="ctr" bIns="45700" lIns="91425" spcFirstLastPara="1" rIns="91425" wrap="square" tIns="45700"/>
          <a:lstStyle>
            <a:lvl1pPr indent="-449580" lvl="0" marL="457200" marR="0" rtl="0" algn="l">
              <a:spcBef>
                <a:spcPts val="480"/>
              </a:spcBef>
              <a:spcAft>
                <a:spcPts val="0"/>
              </a:spcAft>
              <a:buClr>
                <a:srgbClr val="1186C3"/>
              </a:buClr>
              <a:buSzPts val="3480"/>
              <a:buFont typeface="Arial"/>
              <a:buChar char="•"/>
              <a:defRPr b="0" i="0" sz="2400" u="none" cap="none" strike="noStrike">
                <a:solidFill>
                  <a:schemeClr val="dk1"/>
                </a:solidFill>
                <a:latin typeface="Corbel"/>
                <a:ea typeface="Corbel"/>
                <a:cs typeface="Corbel"/>
                <a:sym typeface="Corbel"/>
              </a:defRPr>
            </a:lvl1pPr>
            <a:lvl2pPr indent="-412750" lvl="1" marL="914400" marR="0" rtl="0" algn="l">
              <a:spcBef>
                <a:spcPts val="600"/>
              </a:spcBef>
              <a:spcAft>
                <a:spcPts val="0"/>
              </a:spcAft>
              <a:buClr>
                <a:srgbClr val="1186C3"/>
              </a:buClr>
              <a:buSzPts val="2900"/>
              <a:buFont typeface="Arial"/>
              <a:buChar char="•"/>
              <a:defRPr b="0" i="0" sz="2000" u="none" cap="none" strike="noStrike">
                <a:solidFill>
                  <a:schemeClr val="dk1"/>
                </a:solidFill>
                <a:latin typeface="Corbel"/>
                <a:ea typeface="Corbel"/>
                <a:cs typeface="Corbel"/>
                <a:sym typeface="Corbel"/>
              </a:defRPr>
            </a:lvl2pPr>
            <a:lvl3pPr indent="-394335" lvl="2" marL="1371600" marR="0" rtl="0" algn="l">
              <a:spcBef>
                <a:spcPts val="600"/>
              </a:spcBef>
              <a:spcAft>
                <a:spcPts val="0"/>
              </a:spcAft>
              <a:buClr>
                <a:srgbClr val="1186C3"/>
              </a:buClr>
              <a:buSzPts val="2610"/>
              <a:buFont typeface="Arial"/>
              <a:buChar char="•"/>
              <a:defRPr b="0" i="0" sz="1800" u="none" cap="none" strike="noStrike">
                <a:solidFill>
                  <a:schemeClr val="dk1"/>
                </a:solidFill>
                <a:latin typeface="Corbel"/>
                <a:ea typeface="Corbel"/>
                <a:cs typeface="Corbel"/>
                <a:sym typeface="Corbel"/>
              </a:defRPr>
            </a:lvl3pPr>
            <a:lvl4pPr indent="-375919" lvl="3" marL="1828800" marR="0" rtl="0" algn="l">
              <a:spcBef>
                <a:spcPts val="600"/>
              </a:spcBef>
              <a:spcAft>
                <a:spcPts val="0"/>
              </a:spcAft>
              <a:buClr>
                <a:srgbClr val="1186C3"/>
              </a:buClr>
              <a:buSzPts val="2320"/>
              <a:buFont typeface="Arial"/>
              <a:buChar char="•"/>
              <a:defRPr b="0" i="0" sz="1600" u="none" cap="none" strike="noStrike">
                <a:solidFill>
                  <a:schemeClr val="dk1"/>
                </a:solidFill>
                <a:latin typeface="Corbel"/>
                <a:ea typeface="Corbel"/>
                <a:cs typeface="Corbel"/>
                <a:sym typeface="Corbel"/>
              </a:defRPr>
            </a:lvl4pPr>
            <a:lvl5pPr indent="-357504" lvl="4" marL="22860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5pPr>
            <a:lvl6pPr indent="-357504" lvl="5" marL="27432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6pPr>
            <a:lvl7pPr indent="-357504" lvl="6" marL="32004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7pPr>
            <a:lvl8pPr indent="-357504" lvl="7" marL="36576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8pPr>
            <a:lvl9pPr indent="-357504" lvl="8" marL="4114800" marR="0" rtl="0" algn="l">
              <a:spcBef>
                <a:spcPts val="600"/>
              </a:spcBef>
              <a:spcAft>
                <a:spcPts val="600"/>
              </a:spcAft>
              <a:buClr>
                <a:srgbClr val="1186C3"/>
              </a:buClr>
              <a:buSzPts val="2030"/>
              <a:buFont typeface="Arial"/>
              <a:buChar char="•"/>
              <a:defRPr b="0" i="0" sz="1400" u="none" cap="none" strike="noStrike">
                <a:solidFill>
                  <a:schemeClr val="dk1"/>
                </a:solidFill>
                <a:latin typeface="Corbel"/>
                <a:ea typeface="Corbel"/>
                <a:cs typeface="Corbel"/>
                <a:sym typeface="Corbel"/>
              </a:defRPr>
            </a:lvl9pPr>
          </a:lstStyle>
          <a:p/>
        </p:txBody>
      </p:sp>
      <p:sp>
        <p:nvSpPr>
          <p:cNvPr id="34" name="Google Shape;34;p3"/>
          <p:cNvSpPr txBox="1"/>
          <p:nvPr>
            <p:ph idx="10" type="dt"/>
          </p:nvPr>
        </p:nvSpPr>
        <p:spPr>
          <a:xfrm>
            <a:off x="9732962" y="5883275"/>
            <a:ext cx="1143000" cy="365125"/>
          </a:xfrm>
          <a:prstGeom prst="rect">
            <a:avLst/>
          </a:prstGeom>
          <a:noFill/>
          <a:ln>
            <a:noFill/>
          </a:ln>
        </p:spPr>
        <p:txBody>
          <a:bodyPr anchorCtr="0" anchor="ctr" bIns="45700" lIns="91425" spcFirstLastPara="1" rIns="91425" wrap="square" tIns="45700"/>
          <a:lstStyle>
            <a:lvl1pPr lvl="0" marR="0" rtl="0" algn="r">
              <a:lnSpc>
                <a:spcPct val="100000"/>
              </a:lnSpc>
              <a:spcBef>
                <a:spcPts val="0"/>
              </a:spcBef>
              <a:spcAft>
                <a:spcPts val="0"/>
              </a:spcAft>
              <a:buSzPts val="1400"/>
              <a:buNone/>
              <a:defRPr b="0" i="0" sz="1000" u="none">
                <a:solidFill>
                  <a:schemeClr val="dk1"/>
                </a:solidFill>
                <a:latin typeface="Corbel"/>
                <a:ea typeface="Corbel"/>
                <a:cs typeface="Corbel"/>
                <a:sym typeface="Corbel"/>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5" name="Google Shape;35;p3"/>
          <p:cNvSpPr txBox="1"/>
          <p:nvPr>
            <p:ph idx="11" type="ftr"/>
          </p:nvPr>
        </p:nvSpPr>
        <p:spPr>
          <a:xfrm>
            <a:off x="2571750" y="5883275"/>
            <a:ext cx="7085012" cy="365125"/>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SzPts val="1400"/>
              <a:buNone/>
              <a:defRPr b="0" i="0" sz="1800" u="none">
                <a:solidFill>
                  <a:schemeClr val="dk1"/>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3"/>
          <p:cNvSpPr txBox="1"/>
          <p:nvPr>
            <p:ph idx="12" type="sldNum"/>
          </p:nvPr>
        </p:nvSpPr>
        <p:spPr>
          <a:xfrm>
            <a:off x="10952162" y="5867400"/>
            <a:ext cx="550862"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chemeClr val="dk1"/>
              </a:buClr>
              <a:buSzPts val="1000"/>
              <a:buFont typeface="Corbel"/>
              <a:buNone/>
              <a:defRPr b="0" i="0" sz="1000" u="non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 name="Shape 46"/>
        <p:cNvGrpSpPr/>
        <p:nvPr/>
      </p:nvGrpSpPr>
      <p:grpSpPr>
        <a:xfrm>
          <a:off x="0" y="0"/>
          <a:ext cx="0" cy="0"/>
          <a:chOff x="0" y="0"/>
          <a:chExt cx="0" cy="0"/>
        </a:xfrm>
      </p:grpSpPr>
      <p:sp>
        <p:nvSpPr>
          <p:cNvPr id="47" name="Google Shape;47;p5"/>
          <p:cNvSpPr txBox="1"/>
          <p:nvPr>
            <p:ph type="ctrTitle"/>
          </p:nvPr>
        </p:nvSpPr>
        <p:spPr>
          <a:xfrm>
            <a:off x="2928937" y="593725"/>
            <a:ext cx="8574087" cy="25288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6000"/>
              <a:buFont typeface="Corbel"/>
              <a:buNone/>
            </a:pPr>
            <a:r>
              <a:rPr b="0" i="0" lang="en-US" sz="6000" u="none" cap="none" strike="noStrike">
                <a:solidFill>
                  <a:schemeClr val="dk1"/>
                </a:solidFill>
                <a:latin typeface="Corbel"/>
                <a:ea typeface="Corbel"/>
                <a:cs typeface="Corbel"/>
                <a:sym typeface="Corbel"/>
              </a:rPr>
              <a:t>ENSE 374, Milestone 3</a:t>
            </a:r>
            <a:endParaRPr/>
          </a:p>
        </p:txBody>
      </p:sp>
      <p:sp>
        <p:nvSpPr>
          <p:cNvPr id="48" name="Google Shape;48;p5"/>
          <p:cNvSpPr txBox="1"/>
          <p:nvPr>
            <p:ph idx="1" type="subTitle"/>
          </p:nvPr>
        </p:nvSpPr>
        <p:spPr>
          <a:xfrm>
            <a:off x="8556625" y="3232438"/>
            <a:ext cx="2762400" cy="2262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1186C3"/>
              </a:buClr>
              <a:buSzPts val="3045"/>
              <a:buFont typeface="Arial"/>
              <a:buNone/>
            </a:pPr>
            <a:r>
              <a:rPr b="1" lang="en-US" sz="2400"/>
              <a:t>Snowbird</a:t>
            </a:r>
            <a:endParaRPr b="1" sz="2400"/>
          </a:p>
          <a:p>
            <a:pPr indent="0" lvl="0" marL="0" marR="0" rtl="0" algn="l">
              <a:lnSpc>
                <a:spcPct val="100000"/>
              </a:lnSpc>
              <a:spcBef>
                <a:spcPts val="0"/>
              </a:spcBef>
              <a:spcAft>
                <a:spcPts val="0"/>
              </a:spcAft>
              <a:buClr>
                <a:srgbClr val="1186C3"/>
              </a:buClr>
              <a:buSzPts val="3045"/>
              <a:buFont typeface="Arial"/>
              <a:buNone/>
            </a:pPr>
            <a:r>
              <a:rPr lang="en-US"/>
              <a:t>Li Pan,</a:t>
            </a:r>
            <a:endParaRPr/>
          </a:p>
          <a:p>
            <a:pPr indent="0" lvl="0" marL="0" marR="0" rtl="0" algn="l">
              <a:lnSpc>
                <a:spcPct val="100000"/>
              </a:lnSpc>
              <a:spcBef>
                <a:spcPts val="0"/>
              </a:spcBef>
              <a:spcAft>
                <a:spcPts val="0"/>
              </a:spcAft>
              <a:buClr>
                <a:srgbClr val="1186C3"/>
              </a:buClr>
              <a:buSzPts val="3045"/>
              <a:buFont typeface="Arial"/>
              <a:buNone/>
            </a:pPr>
            <a:r>
              <a:rPr lang="en-US"/>
              <a:t>Raymond Knorr,</a:t>
            </a:r>
            <a:endParaRPr/>
          </a:p>
          <a:p>
            <a:pPr indent="0" lvl="0" marL="0" marR="0" rtl="0" algn="l">
              <a:lnSpc>
                <a:spcPct val="100000"/>
              </a:lnSpc>
              <a:spcBef>
                <a:spcPts val="0"/>
              </a:spcBef>
              <a:spcAft>
                <a:spcPts val="0"/>
              </a:spcAft>
              <a:buClr>
                <a:srgbClr val="1186C3"/>
              </a:buClr>
              <a:buSzPts val="3045"/>
              <a:buFont typeface="Arial"/>
              <a:buNone/>
            </a:pPr>
            <a:r>
              <a:rPr lang="en-US"/>
              <a:t>Ali Rizvi,</a:t>
            </a:r>
            <a:endParaRPr/>
          </a:p>
          <a:p>
            <a:pPr indent="0" lvl="0" marL="0" marR="0" rtl="0" algn="l">
              <a:lnSpc>
                <a:spcPct val="100000"/>
              </a:lnSpc>
              <a:spcBef>
                <a:spcPts val="0"/>
              </a:spcBef>
              <a:spcAft>
                <a:spcPts val="0"/>
              </a:spcAft>
              <a:buClr>
                <a:srgbClr val="1186C3"/>
              </a:buClr>
              <a:buSzPts val="3045"/>
              <a:buFont typeface="Arial"/>
              <a:buNone/>
            </a:pPr>
            <a:r>
              <a:rPr lang="en-US"/>
              <a:t>Sana Khan,</a:t>
            </a:r>
            <a:endParaRPr/>
          </a:p>
          <a:p>
            <a:pPr indent="0" lvl="0" marL="0" marR="0" rtl="0" algn="l">
              <a:lnSpc>
                <a:spcPct val="100000"/>
              </a:lnSpc>
              <a:spcBef>
                <a:spcPts val="0"/>
              </a:spcBef>
              <a:spcAft>
                <a:spcPts val="0"/>
              </a:spcAft>
              <a:buClr>
                <a:srgbClr val="1186C3"/>
              </a:buClr>
              <a:buSzPts val="3045"/>
              <a:buFont typeface="Arial"/>
              <a:buNone/>
            </a:pPr>
            <a:r>
              <a:rPr lang="en-US"/>
              <a:t>Zain Abedin,</a:t>
            </a:r>
            <a:endParaRPr/>
          </a:p>
          <a:p>
            <a:pPr indent="0" lvl="0" marL="0" marR="0" rtl="0" algn="l">
              <a:lnSpc>
                <a:spcPct val="100000"/>
              </a:lnSpc>
              <a:spcBef>
                <a:spcPts val="0"/>
              </a:spcBef>
              <a:spcAft>
                <a:spcPts val="0"/>
              </a:spcAft>
              <a:buClr>
                <a:srgbClr val="1186C3"/>
              </a:buClr>
              <a:buSzPts val="3045"/>
              <a:buFont typeface="Arial"/>
              <a:buNone/>
            </a:pPr>
            <a:r>
              <a:rPr lang="en-US"/>
              <a:t>Prisc</a:t>
            </a:r>
            <a:r>
              <a:rPr lang="en-US"/>
              <a:t>illa</a:t>
            </a:r>
            <a:r>
              <a:rPr i="1" lang="en-US"/>
              <a:t> </a:t>
            </a:r>
            <a:r>
              <a:rPr lang="en-US"/>
              <a:t>Chua</a:t>
            </a:r>
            <a:endParaRPr/>
          </a:p>
          <a:p>
            <a:pPr indent="0" lvl="0" marL="5029200" marR="0" rtl="0" algn="l">
              <a:lnSpc>
                <a:spcPct val="100000"/>
              </a:lnSpc>
              <a:spcBef>
                <a:spcPts val="0"/>
              </a:spcBef>
              <a:spcAft>
                <a:spcPts val="0"/>
              </a:spcAft>
              <a:buClr>
                <a:srgbClr val="1186C3"/>
              </a:buClr>
              <a:buSzPts val="3045"/>
              <a:buFont typeface="Arial"/>
              <a:buNone/>
            </a:pPr>
            <a:r>
              <a:t/>
            </a:r>
            <a:endParaRPr/>
          </a:p>
          <a:p>
            <a:pPr indent="457200" lvl="0" marL="2743200" marR="0" rtl="0" algn="l">
              <a:lnSpc>
                <a:spcPct val="100000"/>
              </a:lnSpc>
              <a:spcBef>
                <a:spcPts val="1020"/>
              </a:spcBef>
              <a:spcAft>
                <a:spcPts val="0"/>
              </a:spcAft>
              <a:buClr>
                <a:srgbClr val="1186C3"/>
              </a:buClr>
              <a:buSzPts val="3045"/>
              <a:buFont typeface="Arial"/>
              <a:buNone/>
            </a:pPr>
            <a:r>
              <a:rPr lang="en-US"/>
              <a:t>													</a:t>
            </a:r>
            <a:endParaRPr/>
          </a:p>
          <a:p>
            <a:pPr indent="0" lvl="0" marL="0" marR="0" rtl="0" algn="l">
              <a:lnSpc>
                <a:spcPct val="100000"/>
              </a:lnSpc>
              <a:spcBef>
                <a:spcPts val="1020"/>
              </a:spcBef>
              <a:spcAft>
                <a:spcPts val="0"/>
              </a:spcAft>
              <a:buClr>
                <a:srgbClr val="1186C3"/>
              </a:buClr>
              <a:buSzPts val="3045"/>
              <a:buFont typeface="Arial"/>
              <a:buNone/>
            </a:pPr>
            <a:r>
              <a:t/>
            </a:r>
            <a:endParaRPr/>
          </a:p>
        </p:txBody>
      </p:sp>
      <p:sp>
        <p:nvSpPr>
          <p:cNvPr id="49" name="Google Shape;49;p5"/>
          <p:cNvSpPr txBox="1"/>
          <p:nvPr/>
        </p:nvSpPr>
        <p:spPr>
          <a:xfrm>
            <a:off x="9830400" y="5604575"/>
            <a:ext cx="1772700" cy="823800"/>
          </a:xfrm>
          <a:prstGeom prst="rect">
            <a:avLst/>
          </a:prstGeom>
          <a:noFill/>
          <a:ln>
            <a:noFill/>
          </a:ln>
        </p:spPr>
        <p:txBody>
          <a:bodyPr anchorCtr="0" anchor="t" bIns="91425" lIns="91425" spcFirstLastPara="1" rIns="91425" wrap="square" tIns="91425">
            <a:noAutofit/>
          </a:bodyPr>
          <a:lstStyle/>
          <a:p>
            <a:pPr indent="0" lvl="0" marL="0" rtl="0" algn="r">
              <a:spcBef>
                <a:spcPts val="1020"/>
              </a:spcBef>
              <a:spcAft>
                <a:spcPts val="0"/>
              </a:spcAft>
              <a:buClr>
                <a:srgbClr val="1186C3"/>
              </a:buClr>
              <a:buSzPts val="3045"/>
              <a:buFont typeface="Arial"/>
              <a:buNone/>
            </a:pPr>
            <a:r>
              <a:rPr lang="en-US" sz="2100">
                <a:solidFill>
                  <a:schemeClr val="dk1"/>
                </a:solidFill>
                <a:latin typeface="Corbel"/>
                <a:ea typeface="Corbel"/>
                <a:cs typeface="Corbel"/>
                <a:sym typeface="Corbel"/>
              </a:rPr>
              <a:t>Oct30/2018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4"/>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Committee Section</a:t>
            </a:r>
            <a:endParaRPr/>
          </a:p>
        </p:txBody>
      </p:sp>
      <p:sp>
        <p:nvSpPr>
          <p:cNvPr id="103" name="Google Shape;103;p14"/>
          <p:cNvSpPr txBox="1"/>
          <p:nvPr>
            <p:ph idx="1" type="body"/>
          </p:nvPr>
        </p:nvSpPr>
        <p:spPr>
          <a:xfrm>
            <a:off x="1609662" y="2004475"/>
            <a:ext cx="10018800" cy="3124200"/>
          </a:xfrm>
          <a:prstGeom prst="rect">
            <a:avLst/>
          </a:prstGeom>
        </p:spPr>
        <p:txBody>
          <a:bodyPr anchorCtr="0" anchor="t" bIns="45700" lIns="91425" spcFirstLastPara="1" rIns="91425" wrap="square" tIns="45700">
            <a:noAutofit/>
          </a:bodyPr>
          <a:lstStyle/>
          <a:p>
            <a:pPr indent="-449580" lvl="0" marL="457200" rtl="0" algn="l">
              <a:spcBef>
                <a:spcPts val="480"/>
              </a:spcBef>
              <a:spcAft>
                <a:spcPts val="0"/>
              </a:spcAft>
              <a:buSzPts val="3480"/>
              <a:buChar char="-"/>
            </a:pPr>
            <a:r>
              <a:rPr lang="en-US"/>
              <a:t>There will be a list of all relevant committee’s, each of which will be divided into two sub-sections: Meeting Notes, and Lists of Members</a:t>
            </a:r>
            <a:endParaRPr/>
          </a:p>
          <a:p>
            <a:pPr indent="-449580" lvl="0" marL="457200" rtl="0" algn="l">
              <a:spcBef>
                <a:spcPts val="0"/>
              </a:spcBef>
              <a:spcAft>
                <a:spcPts val="0"/>
              </a:spcAft>
              <a:buSzPts val="3480"/>
              <a:buChar char="-"/>
            </a:pPr>
            <a:r>
              <a:rPr lang="en-US"/>
              <a:t>Meeting Notes will display the notes taken at meetings,  organized by date</a:t>
            </a:r>
            <a:endParaRPr/>
          </a:p>
          <a:p>
            <a:pPr indent="-449580" lvl="0" marL="457200" rtl="0" algn="l">
              <a:spcBef>
                <a:spcPts val="0"/>
              </a:spcBef>
              <a:spcAft>
                <a:spcPts val="0"/>
              </a:spcAft>
              <a:buSzPts val="3480"/>
              <a:buChar char="-"/>
            </a:pPr>
            <a:r>
              <a:rPr lang="en-US"/>
              <a:t>Lists of Members will contain documents detailing the members and their positions on the committee, organized by year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5"/>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09" name="Google Shape;109;p15"/>
          <p:cNvSpPr txBox="1"/>
          <p:nvPr>
            <p:ph idx="1" type="body"/>
          </p:nvPr>
        </p:nvSpPr>
        <p:spPr>
          <a:xfrm>
            <a:off x="1484312" y="2667000"/>
            <a:ext cx="10018800" cy="3124200"/>
          </a:xfrm>
          <a:prstGeom prst="rect">
            <a:avLst/>
          </a:prstGeom>
        </p:spPr>
        <p:txBody>
          <a:bodyPr anchorCtr="0" anchor="ctr" bIns="45700" lIns="91425" spcFirstLastPara="1" rIns="91425" wrap="square" tIns="45700">
            <a:noAutofit/>
          </a:bodyPr>
          <a:lstStyle/>
          <a:p>
            <a:pPr indent="0" lvl="0" marL="0" rtl="0" algn="l">
              <a:spcBef>
                <a:spcPts val="480"/>
              </a:spcBef>
              <a:spcAft>
                <a:spcPts val="600"/>
              </a:spcAft>
              <a:buNone/>
            </a:pPr>
            <a:r>
              <a:t/>
            </a:r>
            <a:endParaRPr/>
          </a:p>
        </p:txBody>
      </p:sp>
      <p:pic>
        <p:nvPicPr>
          <p:cNvPr id="110" name="Google Shape;110;p15"/>
          <p:cNvPicPr preferRelativeResize="0"/>
          <p:nvPr/>
        </p:nvPicPr>
        <p:blipFill>
          <a:blip r:embed="rId3">
            <a:alphaModFix/>
          </a:blip>
          <a:stretch>
            <a:fillRect/>
          </a:stretch>
        </p:blipFill>
        <p:spPr>
          <a:xfrm>
            <a:off x="0" y="0"/>
            <a:ext cx="12192002" cy="68580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6"/>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Course Material</a:t>
            </a:r>
            <a:endParaRPr/>
          </a:p>
        </p:txBody>
      </p:sp>
      <p:sp>
        <p:nvSpPr>
          <p:cNvPr id="116" name="Google Shape;116;p16"/>
          <p:cNvSpPr txBox="1"/>
          <p:nvPr>
            <p:ph idx="1" type="body"/>
          </p:nvPr>
        </p:nvSpPr>
        <p:spPr>
          <a:xfrm>
            <a:off x="1484312" y="1866900"/>
            <a:ext cx="10018800" cy="3124200"/>
          </a:xfrm>
          <a:prstGeom prst="rect">
            <a:avLst/>
          </a:prstGeom>
        </p:spPr>
        <p:txBody>
          <a:bodyPr anchorCtr="0" anchor="ctr" bIns="45700" lIns="91425" spcFirstLastPara="1" rIns="91425" wrap="square" tIns="45700">
            <a:noAutofit/>
          </a:bodyPr>
          <a:lstStyle/>
          <a:p>
            <a:pPr indent="-449580" lvl="0" marL="457200" rtl="0" algn="l">
              <a:spcBef>
                <a:spcPts val="480"/>
              </a:spcBef>
              <a:spcAft>
                <a:spcPts val="0"/>
              </a:spcAft>
              <a:buSzPts val="3480"/>
              <a:buChar char="-"/>
            </a:pPr>
            <a:r>
              <a:rPr lang="en-US"/>
              <a:t>Will be a list of courses that are offered in that faculty, with the option to sort them in two different ways</a:t>
            </a:r>
            <a:endParaRPr/>
          </a:p>
          <a:p>
            <a:pPr indent="-449580" lvl="0" marL="457200" rtl="0" algn="l">
              <a:spcBef>
                <a:spcPts val="0"/>
              </a:spcBef>
              <a:spcAft>
                <a:spcPts val="0"/>
              </a:spcAft>
              <a:buSzPts val="3480"/>
              <a:buChar char="-"/>
            </a:pPr>
            <a:r>
              <a:rPr lang="en-US"/>
              <a:t>By course: after selecting a course, a user could select a year, and then a specific semester</a:t>
            </a:r>
            <a:endParaRPr/>
          </a:p>
          <a:p>
            <a:pPr indent="-449580" lvl="0" marL="457200" rtl="0" algn="l">
              <a:spcBef>
                <a:spcPts val="0"/>
              </a:spcBef>
              <a:spcAft>
                <a:spcPts val="0"/>
              </a:spcAft>
              <a:buSzPts val="3480"/>
              <a:buChar char="-"/>
            </a:pPr>
            <a:r>
              <a:rPr lang="en-US"/>
              <a:t>By Professor: the user could select a professor and then see all of the courses that they have taught sorted by years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7"/>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Research Areas</a:t>
            </a:r>
            <a:endParaRPr/>
          </a:p>
        </p:txBody>
      </p:sp>
      <p:sp>
        <p:nvSpPr>
          <p:cNvPr id="122" name="Google Shape;122;p17"/>
          <p:cNvSpPr txBox="1"/>
          <p:nvPr>
            <p:ph idx="1" type="body"/>
          </p:nvPr>
        </p:nvSpPr>
        <p:spPr>
          <a:xfrm>
            <a:off x="1484312" y="2009750"/>
            <a:ext cx="10018800" cy="3124200"/>
          </a:xfrm>
          <a:prstGeom prst="rect">
            <a:avLst/>
          </a:prstGeom>
        </p:spPr>
        <p:txBody>
          <a:bodyPr anchorCtr="0" anchor="t" bIns="45700" lIns="91425" spcFirstLastPara="1" rIns="91425" wrap="square" tIns="45700">
            <a:noAutofit/>
          </a:bodyPr>
          <a:lstStyle/>
          <a:p>
            <a:pPr indent="-449580" lvl="0" marL="457200" rtl="0" algn="l">
              <a:spcBef>
                <a:spcPts val="480"/>
              </a:spcBef>
              <a:spcAft>
                <a:spcPts val="0"/>
              </a:spcAft>
              <a:buSzPts val="3480"/>
              <a:buChar char="-"/>
            </a:pPr>
            <a:r>
              <a:rPr lang="en-US"/>
              <a:t>This section will just contain a list of research areas grouped by similarity</a:t>
            </a:r>
            <a:endParaRPr/>
          </a:p>
          <a:p>
            <a:pPr indent="-449580" lvl="0" marL="457200" rtl="0" algn="l">
              <a:spcBef>
                <a:spcPts val="0"/>
              </a:spcBef>
              <a:spcAft>
                <a:spcPts val="0"/>
              </a:spcAft>
              <a:buSzPts val="3480"/>
              <a:buChar char="-"/>
            </a:pPr>
            <a:r>
              <a:rPr lang="en-US"/>
              <a:t>Within these sections, the research areas will be grouped by the professor</a:t>
            </a:r>
            <a:endParaRPr/>
          </a:p>
          <a:p>
            <a:pPr indent="-449580" lvl="0" marL="457200" rtl="0" algn="l">
              <a:spcBef>
                <a:spcPts val="0"/>
              </a:spcBef>
              <a:spcAft>
                <a:spcPts val="0"/>
              </a:spcAft>
              <a:buSzPts val="3480"/>
              <a:buChar char="-"/>
            </a:pPr>
            <a:r>
              <a:rPr lang="en-US"/>
              <a:t>Again, by default, only the research areas most pertinent to the page’s faculty will be shown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18"/>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28" name="Google Shape;128;p18"/>
          <p:cNvSpPr txBox="1"/>
          <p:nvPr>
            <p:ph idx="1" type="body"/>
          </p:nvPr>
        </p:nvSpPr>
        <p:spPr>
          <a:xfrm>
            <a:off x="1484312" y="2667000"/>
            <a:ext cx="10018800" cy="3124200"/>
          </a:xfrm>
          <a:prstGeom prst="rect">
            <a:avLst/>
          </a:prstGeom>
        </p:spPr>
        <p:txBody>
          <a:bodyPr anchorCtr="0" anchor="ctr" bIns="45700" lIns="91425" spcFirstLastPara="1" rIns="91425" wrap="square" tIns="45700">
            <a:noAutofit/>
          </a:bodyPr>
          <a:lstStyle/>
          <a:p>
            <a:pPr indent="0" lvl="0" marL="0" rtl="0" algn="l">
              <a:spcBef>
                <a:spcPts val="480"/>
              </a:spcBef>
              <a:spcAft>
                <a:spcPts val="600"/>
              </a:spcAft>
              <a:buNone/>
            </a:pPr>
            <a:r>
              <a:t/>
            </a:r>
            <a:endParaRPr/>
          </a:p>
        </p:txBody>
      </p:sp>
      <p:pic>
        <p:nvPicPr>
          <p:cNvPr id="129" name="Google Shape;129;p18"/>
          <p:cNvPicPr preferRelativeResize="0"/>
          <p:nvPr/>
        </p:nvPicPr>
        <p:blipFill>
          <a:blip r:embed="rId3">
            <a:alphaModFix/>
          </a:blip>
          <a:stretch>
            <a:fillRect/>
          </a:stretch>
        </p:blipFill>
        <p:spPr>
          <a:xfrm>
            <a:off x="0" y="0"/>
            <a:ext cx="12192002" cy="68580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9"/>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35" name="Google Shape;135;p19"/>
          <p:cNvSpPr txBox="1"/>
          <p:nvPr>
            <p:ph idx="1" type="body"/>
          </p:nvPr>
        </p:nvSpPr>
        <p:spPr>
          <a:xfrm>
            <a:off x="1484312" y="2667000"/>
            <a:ext cx="10018800" cy="3124200"/>
          </a:xfrm>
          <a:prstGeom prst="rect">
            <a:avLst/>
          </a:prstGeom>
        </p:spPr>
        <p:txBody>
          <a:bodyPr anchorCtr="0" anchor="ctr" bIns="45700" lIns="91425" spcFirstLastPara="1" rIns="91425" wrap="square" tIns="45700">
            <a:noAutofit/>
          </a:bodyPr>
          <a:lstStyle/>
          <a:p>
            <a:pPr indent="0" lvl="0" marL="0" rtl="0" algn="l">
              <a:spcBef>
                <a:spcPts val="480"/>
              </a:spcBef>
              <a:spcAft>
                <a:spcPts val="600"/>
              </a:spcAft>
              <a:buNone/>
            </a:pPr>
            <a:r>
              <a:t/>
            </a:r>
            <a:endParaRPr/>
          </a:p>
        </p:txBody>
      </p:sp>
      <p:pic>
        <p:nvPicPr>
          <p:cNvPr id="136" name="Google Shape;136;p19"/>
          <p:cNvPicPr preferRelativeResize="0"/>
          <p:nvPr/>
        </p:nvPicPr>
        <p:blipFill>
          <a:blip r:embed="rId3">
            <a:alphaModFix/>
          </a:blip>
          <a:stretch>
            <a:fillRect/>
          </a:stretch>
        </p:blipFill>
        <p:spPr>
          <a:xfrm>
            <a:off x="0" y="0"/>
            <a:ext cx="12192002" cy="68580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0"/>
          <p:cNvSpPr txBox="1"/>
          <p:nvPr>
            <p:ph type="title"/>
          </p:nvPr>
        </p:nvSpPr>
        <p:spPr>
          <a:xfrm>
            <a:off x="1484300" y="685800"/>
            <a:ext cx="5972100" cy="11673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Documentation</a:t>
            </a:r>
            <a:endParaRPr/>
          </a:p>
        </p:txBody>
      </p:sp>
      <p:sp>
        <p:nvSpPr>
          <p:cNvPr id="142" name="Google Shape;142;p20"/>
          <p:cNvSpPr txBox="1"/>
          <p:nvPr/>
        </p:nvSpPr>
        <p:spPr>
          <a:xfrm>
            <a:off x="2209925" y="1853075"/>
            <a:ext cx="9103800" cy="4103100"/>
          </a:xfrm>
          <a:prstGeom prst="rect">
            <a:avLst/>
          </a:prstGeom>
          <a:noFill/>
          <a:ln>
            <a:noFill/>
          </a:ln>
        </p:spPr>
        <p:txBody>
          <a:bodyPr anchorCtr="0" anchor="t" bIns="91425" lIns="91425" spcFirstLastPara="1" rIns="91425" wrap="square" tIns="91425">
            <a:noAutofit/>
          </a:bodyPr>
          <a:lstStyle/>
          <a:p>
            <a:pPr indent="0" lvl="0" marL="0" rtl="0" algn="l">
              <a:spcBef>
                <a:spcPts val="480"/>
              </a:spcBef>
              <a:spcAft>
                <a:spcPts val="0"/>
              </a:spcAft>
              <a:buNone/>
            </a:pPr>
            <a:r>
              <a:rPr lang="en-US" sz="2400">
                <a:solidFill>
                  <a:schemeClr val="dk1"/>
                </a:solidFill>
                <a:latin typeface="Corbel"/>
                <a:ea typeface="Corbel"/>
                <a:cs typeface="Corbel"/>
                <a:sym typeface="Corbel"/>
              </a:rPr>
              <a:t>Divided documentation  into sections for New-Hire documentation and Policy and Procedures</a:t>
            </a:r>
            <a:endParaRPr sz="2400">
              <a:solidFill>
                <a:schemeClr val="dk1"/>
              </a:solidFill>
              <a:latin typeface="Corbel"/>
              <a:ea typeface="Corbel"/>
              <a:cs typeface="Corbel"/>
              <a:sym typeface="Corbel"/>
            </a:endParaRPr>
          </a:p>
          <a:p>
            <a:pPr indent="-449580" lvl="0" marL="914400" rtl="0" algn="l">
              <a:spcBef>
                <a:spcPts val="600"/>
              </a:spcBef>
              <a:spcAft>
                <a:spcPts val="0"/>
              </a:spcAft>
              <a:buClr>
                <a:srgbClr val="1186C3"/>
              </a:buClr>
              <a:buSzPts val="3480"/>
              <a:buChar char="-"/>
            </a:pPr>
            <a:r>
              <a:rPr lang="en-US" sz="2400">
                <a:solidFill>
                  <a:schemeClr val="dk1"/>
                </a:solidFill>
                <a:latin typeface="Corbel"/>
                <a:ea typeface="Corbel"/>
                <a:cs typeface="Corbel"/>
                <a:sym typeface="Corbel"/>
              </a:rPr>
              <a:t>New Hire Documentation: </a:t>
            </a:r>
            <a:endParaRPr sz="2400">
              <a:solidFill>
                <a:schemeClr val="dk1"/>
              </a:solidFill>
              <a:latin typeface="Corbel"/>
              <a:ea typeface="Corbel"/>
              <a:cs typeface="Corbel"/>
              <a:sym typeface="Corbel"/>
            </a:endParaRPr>
          </a:p>
          <a:p>
            <a:pPr indent="0" lvl="0" marL="914400" rtl="0" algn="l">
              <a:spcBef>
                <a:spcPts val="600"/>
              </a:spcBef>
              <a:spcAft>
                <a:spcPts val="0"/>
              </a:spcAft>
              <a:buNone/>
            </a:pPr>
            <a:r>
              <a:rPr lang="en-US" sz="2400">
                <a:solidFill>
                  <a:schemeClr val="dk1"/>
                </a:solidFill>
                <a:latin typeface="Corbel"/>
                <a:ea typeface="Corbel"/>
                <a:cs typeface="Corbel"/>
                <a:sym typeface="Corbel"/>
              </a:rPr>
              <a:t>Expectations and general info for a newly hired employee, selected by job title</a:t>
            </a:r>
            <a:endParaRPr sz="2400">
              <a:solidFill>
                <a:schemeClr val="dk1"/>
              </a:solidFill>
              <a:latin typeface="Corbel"/>
              <a:ea typeface="Corbel"/>
              <a:cs typeface="Corbel"/>
              <a:sym typeface="Corbel"/>
            </a:endParaRPr>
          </a:p>
          <a:p>
            <a:pPr indent="-449580" lvl="0" marL="914400" rtl="0" algn="l">
              <a:spcBef>
                <a:spcPts val="600"/>
              </a:spcBef>
              <a:spcAft>
                <a:spcPts val="0"/>
              </a:spcAft>
              <a:buClr>
                <a:srgbClr val="1186C3"/>
              </a:buClr>
              <a:buSzPts val="3480"/>
              <a:buChar char="-"/>
            </a:pPr>
            <a:r>
              <a:rPr lang="en-US" sz="2400">
                <a:solidFill>
                  <a:schemeClr val="dk1"/>
                </a:solidFill>
                <a:latin typeface="Corbel"/>
                <a:ea typeface="Corbel"/>
                <a:cs typeface="Corbel"/>
                <a:sym typeface="Corbel"/>
              </a:rPr>
              <a:t>Policy and Procedures:</a:t>
            </a:r>
            <a:endParaRPr sz="2400">
              <a:solidFill>
                <a:schemeClr val="dk1"/>
              </a:solidFill>
              <a:latin typeface="Corbel"/>
              <a:ea typeface="Corbel"/>
              <a:cs typeface="Corbel"/>
              <a:sym typeface="Corbel"/>
            </a:endParaRPr>
          </a:p>
          <a:p>
            <a:pPr indent="0" lvl="0" marL="914400" rtl="0" algn="l">
              <a:spcBef>
                <a:spcPts val="600"/>
              </a:spcBef>
              <a:spcAft>
                <a:spcPts val="600"/>
              </a:spcAft>
              <a:buNone/>
            </a:pPr>
            <a:r>
              <a:rPr lang="en-US" sz="2400">
                <a:solidFill>
                  <a:schemeClr val="dk1"/>
                </a:solidFill>
                <a:latin typeface="Corbel"/>
                <a:ea typeface="Corbel"/>
                <a:cs typeface="Corbel"/>
                <a:sym typeface="Corbel"/>
              </a:rPr>
              <a:t>Documents detailing lab policy, or academic misconduct, etc.</a:t>
            </a:r>
            <a:endParaRPr sz="2400">
              <a:solidFill>
                <a:schemeClr val="dk1"/>
              </a:solidFill>
              <a:latin typeface="Corbel"/>
              <a:ea typeface="Corbel"/>
              <a:cs typeface="Corbel"/>
              <a:sym typeface="Corbe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48" name="Google Shape;148;p21"/>
          <p:cNvSpPr txBox="1"/>
          <p:nvPr>
            <p:ph idx="1" type="body"/>
          </p:nvPr>
        </p:nvSpPr>
        <p:spPr>
          <a:xfrm>
            <a:off x="1484312" y="2667000"/>
            <a:ext cx="10018800" cy="3124200"/>
          </a:xfrm>
          <a:prstGeom prst="rect">
            <a:avLst/>
          </a:prstGeom>
        </p:spPr>
        <p:txBody>
          <a:bodyPr anchorCtr="0" anchor="ctr" bIns="45700" lIns="91425" spcFirstLastPara="1" rIns="91425" wrap="square" tIns="45700">
            <a:noAutofit/>
          </a:bodyPr>
          <a:lstStyle/>
          <a:p>
            <a:pPr indent="0" lvl="0" marL="0" rtl="0" algn="l">
              <a:spcBef>
                <a:spcPts val="480"/>
              </a:spcBef>
              <a:spcAft>
                <a:spcPts val="600"/>
              </a:spcAft>
              <a:buNone/>
            </a:pPr>
            <a:r>
              <a:t/>
            </a:r>
            <a:endParaRPr/>
          </a:p>
        </p:txBody>
      </p:sp>
      <p:pic>
        <p:nvPicPr>
          <p:cNvPr id="149" name="Google Shape;149;p21"/>
          <p:cNvPicPr preferRelativeResize="0"/>
          <p:nvPr/>
        </p:nvPicPr>
        <p:blipFill>
          <a:blip r:embed="rId3">
            <a:alphaModFix/>
          </a:blip>
          <a:stretch>
            <a:fillRect/>
          </a:stretch>
        </p:blipFill>
        <p:spPr>
          <a:xfrm>
            <a:off x="0" y="0"/>
            <a:ext cx="12192002" cy="68580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1484312" y="27305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Forms</a:t>
            </a:r>
            <a:endParaRPr/>
          </a:p>
        </p:txBody>
      </p:sp>
      <p:sp>
        <p:nvSpPr>
          <p:cNvPr id="155" name="Google Shape;155;p22"/>
          <p:cNvSpPr txBox="1"/>
          <p:nvPr>
            <p:ph idx="1" type="body"/>
          </p:nvPr>
        </p:nvSpPr>
        <p:spPr>
          <a:xfrm>
            <a:off x="1484312" y="1508125"/>
            <a:ext cx="10018800" cy="3124200"/>
          </a:xfrm>
          <a:prstGeom prst="rect">
            <a:avLst/>
          </a:prstGeom>
        </p:spPr>
        <p:txBody>
          <a:bodyPr anchorCtr="0" anchor="t" bIns="45700" lIns="91425" spcFirstLastPara="1" rIns="91425" wrap="square" tIns="45700">
            <a:noAutofit/>
          </a:bodyPr>
          <a:lstStyle/>
          <a:p>
            <a:pPr indent="-449580" lvl="0" marL="457200" rtl="0" algn="l">
              <a:spcBef>
                <a:spcPts val="480"/>
              </a:spcBef>
              <a:spcAft>
                <a:spcPts val="0"/>
              </a:spcAft>
              <a:buSzPts val="3480"/>
              <a:buChar char="-"/>
            </a:pPr>
            <a:r>
              <a:rPr lang="en-US"/>
              <a:t>Forms divide into two parts: Faculty Specific Forms and General Forms</a:t>
            </a:r>
            <a:endParaRPr/>
          </a:p>
          <a:p>
            <a:pPr indent="-449580" lvl="0" marL="457200" rtl="0" algn="l">
              <a:spcBef>
                <a:spcPts val="0"/>
              </a:spcBef>
              <a:spcAft>
                <a:spcPts val="0"/>
              </a:spcAft>
              <a:buSzPts val="3480"/>
              <a:buChar char="-"/>
            </a:pPr>
            <a:r>
              <a:rPr lang="en-US"/>
              <a:t>Faculty Specific Forms: Forms that focus on Software System Engineering </a:t>
            </a:r>
            <a:endParaRPr/>
          </a:p>
          <a:p>
            <a:pPr indent="0" lvl="0" marL="457200" rtl="0" algn="l">
              <a:spcBef>
                <a:spcPts val="600"/>
              </a:spcBef>
              <a:spcAft>
                <a:spcPts val="0"/>
              </a:spcAft>
              <a:buNone/>
            </a:pPr>
            <a:r>
              <a:rPr lang="en-US"/>
              <a:t>ex: Event Registration Forms for only software students </a:t>
            </a:r>
            <a:endParaRPr/>
          </a:p>
          <a:p>
            <a:pPr indent="-449580" lvl="0" marL="457200" rtl="0" algn="l">
              <a:spcBef>
                <a:spcPts val="600"/>
              </a:spcBef>
              <a:spcAft>
                <a:spcPts val="0"/>
              </a:spcAft>
              <a:buSzPts val="3480"/>
              <a:buChar char="-"/>
            </a:pPr>
            <a:r>
              <a:rPr lang="en-US"/>
              <a:t>General Forms: Forms that can be used by all engineering site users</a:t>
            </a:r>
            <a:endParaRPr/>
          </a:p>
          <a:p>
            <a:pPr indent="0" lvl="0" marL="0" rtl="0" algn="l">
              <a:spcBef>
                <a:spcPts val="600"/>
              </a:spcBef>
              <a:spcAft>
                <a:spcPts val="0"/>
              </a:spcAft>
              <a:buNone/>
            </a:pPr>
            <a:r>
              <a:rPr lang="en-US"/>
              <a:t>	Office Laboratory &amp; Key Card Access and Event Registration Forms</a:t>
            </a:r>
            <a:endParaRPr/>
          </a:p>
          <a:p>
            <a:pPr indent="-449580" lvl="0" marL="457200" rtl="0" algn="l">
              <a:spcBef>
                <a:spcPts val="600"/>
              </a:spcBef>
              <a:spcAft>
                <a:spcPts val="0"/>
              </a:spcAft>
              <a:buSzPts val="3480"/>
              <a:buChar char="-"/>
            </a:pPr>
            <a:r>
              <a:rPr b="1" lang="en-US"/>
              <a:t>Forms were the main content that we proposed for removal from the public site</a:t>
            </a:r>
            <a:endParaRPr b="1"/>
          </a:p>
          <a:p>
            <a:pPr indent="-449580" lvl="0" marL="457200" rtl="0" algn="l">
              <a:spcBef>
                <a:spcPts val="0"/>
              </a:spcBef>
              <a:spcAft>
                <a:spcPts val="0"/>
              </a:spcAft>
              <a:buSzPts val="3480"/>
              <a:buChar char="-"/>
            </a:pPr>
            <a:r>
              <a:rPr lang="en-US"/>
              <a:t>Forms should also follow a naming scheme, where only the most recent version of a form is kept on the site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61" name="Google Shape;161;p23"/>
          <p:cNvSpPr txBox="1"/>
          <p:nvPr>
            <p:ph idx="1" type="body"/>
          </p:nvPr>
        </p:nvSpPr>
        <p:spPr>
          <a:xfrm>
            <a:off x="1484312" y="2667000"/>
            <a:ext cx="10018800" cy="3124200"/>
          </a:xfrm>
          <a:prstGeom prst="rect">
            <a:avLst/>
          </a:prstGeom>
        </p:spPr>
        <p:txBody>
          <a:bodyPr anchorCtr="0" anchor="ctr" bIns="45700" lIns="91425" spcFirstLastPara="1" rIns="91425" wrap="square" tIns="45700">
            <a:noAutofit/>
          </a:bodyPr>
          <a:lstStyle/>
          <a:p>
            <a:pPr indent="0" lvl="0" marL="0" rtl="0" algn="l">
              <a:spcBef>
                <a:spcPts val="480"/>
              </a:spcBef>
              <a:spcAft>
                <a:spcPts val="600"/>
              </a:spcAft>
              <a:buNone/>
            </a:pPr>
            <a:r>
              <a:t/>
            </a:r>
            <a:endParaRPr/>
          </a:p>
        </p:txBody>
      </p:sp>
      <p:pic>
        <p:nvPicPr>
          <p:cNvPr id="162" name="Google Shape;162;p23"/>
          <p:cNvPicPr preferRelativeResize="0"/>
          <p:nvPr/>
        </p:nvPicPr>
        <p:blipFill>
          <a:blip r:embed="rId3">
            <a:alphaModFix/>
          </a:blip>
          <a:stretch>
            <a:fillRect/>
          </a:stretch>
        </p:blipFill>
        <p:spPr>
          <a:xfrm>
            <a:off x="0" y="0"/>
            <a:ext cx="12192002" cy="6858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6"/>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Organization by Faculty</a:t>
            </a:r>
            <a:endParaRPr/>
          </a:p>
        </p:txBody>
      </p:sp>
      <p:sp>
        <p:nvSpPr>
          <p:cNvPr id="55" name="Google Shape;55;p6"/>
          <p:cNvSpPr txBox="1"/>
          <p:nvPr>
            <p:ph idx="1" type="body"/>
          </p:nvPr>
        </p:nvSpPr>
        <p:spPr>
          <a:xfrm>
            <a:off x="1484312" y="2143125"/>
            <a:ext cx="10018800" cy="3124200"/>
          </a:xfrm>
          <a:prstGeom prst="rect">
            <a:avLst/>
          </a:prstGeom>
        </p:spPr>
        <p:txBody>
          <a:bodyPr anchorCtr="0" anchor="t" bIns="45700" lIns="91425" spcFirstLastPara="1" rIns="91425" wrap="square" tIns="45700">
            <a:noAutofit/>
          </a:bodyPr>
          <a:lstStyle/>
          <a:p>
            <a:pPr indent="-406400" lvl="0" marL="457200" rtl="0" algn="l">
              <a:spcBef>
                <a:spcPts val="480"/>
              </a:spcBef>
              <a:spcAft>
                <a:spcPts val="0"/>
              </a:spcAft>
              <a:buSzPts val="2800"/>
              <a:buChar char="-"/>
            </a:pPr>
            <a:r>
              <a:rPr lang="en-US" sz="2800"/>
              <a:t>Each sub-faculty within engineering will have its own private site</a:t>
            </a:r>
            <a:endParaRPr sz="2800"/>
          </a:p>
          <a:p>
            <a:pPr indent="-406400" lvl="0" marL="457200" rtl="0" algn="l">
              <a:spcBef>
                <a:spcPts val="0"/>
              </a:spcBef>
              <a:spcAft>
                <a:spcPts val="0"/>
              </a:spcAft>
              <a:buSzPts val="2800"/>
              <a:buChar char="-"/>
            </a:pPr>
            <a:r>
              <a:rPr lang="en-US" sz="2800"/>
              <a:t>In their site, by default, they will only see the content that is important to them</a:t>
            </a:r>
            <a:endParaRPr sz="2800"/>
          </a:p>
          <a:p>
            <a:pPr indent="-406400" lvl="0" marL="457200" rtl="0" algn="l">
              <a:spcBef>
                <a:spcPts val="0"/>
              </a:spcBef>
              <a:spcAft>
                <a:spcPts val="0"/>
              </a:spcAft>
              <a:buSzPts val="2800"/>
              <a:buChar char="-"/>
            </a:pPr>
            <a:r>
              <a:rPr lang="en-US" sz="2800"/>
              <a:t>However, there would be an option to view an exhaustive list of all the specific content on a page from the whole engineering site</a:t>
            </a:r>
            <a:endParaRPr sz="2800"/>
          </a:p>
          <a:p>
            <a:pPr indent="-406400" lvl="0" marL="457200" rtl="0" algn="l">
              <a:spcBef>
                <a:spcPts val="0"/>
              </a:spcBef>
              <a:spcAft>
                <a:spcPts val="0"/>
              </a:spcAft>
              <a:buSzPts val="2800"/>
              <a:buChar char="-"/>
            </a:pPr>
            <a:r>
              <a:rPr lang="en-US" sz="2800"/>
              <a:t>Ex: Forms</a:t>
            </a:r>
            <a:endParaRPr sz="2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4"/>
          <p:cNvSpPr txBox="1"/>
          <p:nvPr>
            <p:ph type="title"/>
          </p:nvPr>
        </p:nvSpPr>
        <p:spPr>
          <a:xfrm>
            <a:off x="1484300" y="194750"/>
            <a:ext cx="10018800" cy="11547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000"/>
              <a:buFont typeface="Corbel"/>
              <a:buNone/>
            </a:pPr>
            <a:r>
              <a:rPr b="0" i="0" lang="en-US" sz="4000" u="none" cap="none" strike="noStrike">
                <a:solidFill>
                  <a:schemeClr val="dk1"/>
                </a:solidFill>
                <a:latin typeface="Corbel"/>
                <a:ea typeface="Corbel"/>
                <a:cs typeface="Corbel"/>
                <a:sym typeface="Corbel"/>
              </a:rPr>
              <a:t>Group reflection</a:t>
            </a:r>
            <a:endParaRPr/>
          </a:p>
        </p:txBody>
      </p:sp>
      <p:sp>
        <p:nvSpPr>
          <p:cNvPr id="168" name="Google Shape;168;p24"/>
          <p:cNvSpPr txBox="1"/>
          <p:nvPr>
            <p:ph idx="1" type="body"/>
          </p:nvPr>
        </p:nvSpPr>
        <p:spPr>
          <a:xfrm>
            <a:off x="1484300" y="2839875"/>
            <a:ext cx="10018800" cy="2519700"/>
          </a:xfrm>
          <a:prstGeom prst="rect">
            <a:avLst/>
          </a:prstGeom>
          <a:noFill/>
          <a:ln>
            <a:noFill/>
          </a:ln>
        </p:spPr>
        <p:txBody>
          <a:bodyPr anchorCtr="0" anchor="ctr" bIns="45700" lIns="91425" spcFirstLastPara="1" rIns="91425" wrap="square" tIns="45700">
            <a:noAutofit/>
          </a:bodyPr>
          <a:lstStyle/>
          <a:p>
            <a:pPr indent="-229234" lvl="0" marL="285750" marR="0" rtl="0" algn="l">
              <a:lnSpc>
                <a:spcPct val="80000"/>
              </a:lnSpc>
              <a:spcBef>
                <a:spcPts val="0"/>
              </a:spcBef>
              <a:spcAft>
                <a:spcPts val="0"/>
              </a:spcAft>
              <a:buClr>
                <a:srgbClr val="1287C3"/>
              </a:buClr>
              <a:buSzPts val="2300"/>
              <a:buFont typeface="Arial"/>
              <a:buChar char="•"/>
            </a:pPr>
            <a:r>
              <a:rPr b="0" i="0" lang="en-US" sz="2300" u="none" cap="none" strike="noStrike">
                <a:solidFill>
                  <a:schemeClr val="dk1"/>
                </a:solidFill>
                <a:latin typeface="Corbel"/>
                <a:ea typeface="Corbel"/>
                <a:cs typeface="Corbel"/>
                <a:sym typeface="Corbel"/>
              </a:rPr>
              <a:t>How did you feel about this milestone? What did you like about it? What did you dislike?</a:t>
            </a:r>
            <a:endParaRPr sz="2300"/>
          </a:p>
          <a:p>
            <a:pPr indent="-256857" lvl="1" marL="742950" marR="0" rtl="0" algn="l">
              <a:lnSpc>
                <a:spcPct val="80000"/>
              </a:lnSpc>
              <a:spcBef>
                <a:spcPts val="380"/>
              </a:spcBef>
              <a:spcAft>
                <a:spcPts val="0"/>
              </a:spcAft>
              <a:buClr>
                <a:srgbClr val="1287C3"/>
              </a:buClr>
              <a:buSzPts val="2300"/>
              <a:buChar char="•"/>
            </a:pPr>
            <a:r>
              <a:rPr lang="en-US" sz="2300"/>
              <a:t>The binary tree like-graph used for the content model allowed us to easily collaborate our ideas. It also made it easier to make revisions to the model by just moving the sticky notes around. It would have been nice to see some of the data that was actually being modeled.</a:t>
            </a:r>
            <a:endParaRPr sz="2300"/>
          </a:p>
          <a:p>
            <a:pPr indent="-229234" lvl="0" marL="285750" marR="0" rtl="0" algn="l">
              <a:lnSpc>
                <a:spcPct val="80000"/>
              </a:lnSpc>
              <a:spcBef>
                <a:spcPts val="440"/>
              </a:spcBef>
              <a:spcAft>
                <a:spcPts val="0"/>
              </a:spcAft>
              <a:buClr>
                <a:srgbClr val="1287C3"/>
              </a:buClr>
              <a:buSzPts val="2300"/>
              <a:buFont typeface="Arial"/>
              <a:buChar char="•"/>
            </a:pPr>
            <a:r>
              <a:rPr b="0" i="0" lang="en-US" sz="2300" u="none" cap="none" strike="noStrike">
                <a:solidFill>
                  <a:schemeClr val="dk1"/>
                </a:solidFill>
                <a:latin typeface="Corbel"/>
                <a:ea typeface="Corbel"/>
                <a:cs typeface="Corbel"/>
                <a:sym typeface="Corbel"/>
              </a:rPr>
              <a:t>What did you learn about yourself as you collaborated and worked through this milestone?</a:t>
            </a:r>
            <a:endParaRPr sz="2300"/>
          </a:p>
          <a:p>
            <a:pPr indent="-256857" lvl="1" marL="742950" marR="0" rtl="0" algn="l">
              <a:lnSpc>
                <a:spcPct val="80000"/>
              </a:lnSpc>
              <a:spcBef>
                <a:spcPts val="380"/>
              </a:spcBef>
              <a:spcAft>
                <a:spcPts val="0"/>
              </a:spcAft>
              <a:buClr>
                <a:srgbClr val="1287C3"/>
              </a:buClr>
              <a:buSzPts val="2300"/>
              <a:buChar char="•"/>
            </a:pPr>
            <a:r>
              <a:rPr lang="en-US" sz="2300"/>
              <a:t>P</a:t>
            </a:r>
            <a:r>
              <a:rPr lang="en-US" sz="2300"/>
              <a:t>lan and brainstorm ideas before starting the work, so that the overall changes later on can be minimized.</a:t>
            </a:r>
            <a:endParaRPr sz="2300"/>
          </a:p>
          <a:p>
            <a:pPr indent="-229234" lvl="0" marL="285750" marR="0" rtl="0" algn="l">
              <a:lnSpc>
                <a:spcPct val="80000"/>
              </a:lnSpc>
              <a:spcBef>
                <a:spcPts val="440"/>
              </a:spcBef>
              <a:spcAft>
                <a:spcPts val="0"/>
              </a:spcAft>
              <a:buClr>
                <a:srgbClr val="1287C3"/>
              </a:buClr>
              <a:buSzPts val="2300"/>
              <a:buFont typeface="Arial"/>
              <a:buChar char="•"/>
            </a:pPr>
            <a:r>
              <a:rPr b="0" i="0" lang="en-US" sz="2300" u="none" cap="none" strike="noStrike">
                <a:solidFill>
                  <a:schemeClr val="dk1"/>
                </a:solidFill>
                <a:latin typeface="Corbel"/>
                <a:ea typeface="Corbel"/>
                <a:cs typeface="Corbel"/>
                <a:sym typeface="Corbel"/>
              </a:rPr>
              <a:t>How will you use what you have learned going forward?</a:t>
            </a:r>
            <a:endParaRPr sz="2300"/>
          </a:p>
          <a:p>
            <a:pPr indent="-256857" lvl="1" marL="742950" marR="0" rtl="0" algn="l">
              <a:lnSpc>
                <a:spcPct val="80000"/>
              </a:lnSpc>
              <a:spcBef>
                <a:spcPts val="380"/>
              </a:spcBef>
              <a:spcAft>
                <a:spcPts val="0"/>
              </a:spcAft>
              <a:buClr>
                <a:srgbClr val="1287C3"/>
              </a:buClr>
              <a:buSzPts val="2300"/>
              <a:buFont typeface="Arial"/>
              <a:buChar char="•"/>
            </a:pPr>
            <a:r>
              <a:rPr lang="en-US" sz="2300"/>
              <a:t>Plan things out before actually executing the ideas behind them. Changes become more costly as the project progresses</a:t>
            </a:r>
            <a:endParaRPr sz="2300"/>
          </a:p>
          <a:p>
            <a:pPr indent="-229234" lvl="0" marL="285750" marR="0" rtl="0" algn="l">
              <a:lnSpc>
                <a:spcPct val="80000"/>
              </a:lnSpc>
              <a:spcBef>
                <a:spcPts val="440"/>
              </a:spcBef>
              <a:spcAft>
                <a:spcPts val="0"/>
              </a:spcAft>
              <a:buClr>
                <a:srgbClr val="1287C3"/>
              </a:buClr>
              <a:buSzPts val="2300"/>
              <a:buFont typeface="Arial"/>
              <a:buChar char="•"/>
            </a:pPr>
            <a:r>
              <a:rPr b="0" i="0" lang="en-US" sz="2300" u="none" cap="none" strike="noStrike">
                <a:solidFill>
                  <a:schemeClr val="dk1"/>
                </a:solidFill>
                <a:latin typeface="Corbel"/>
                <a:ea typeface="Corbel"/>
                <a:cs typeface="Corbel"/>
                <a:sym typeface="Corbel"/>
              </a:rPr>
              <a:t>What “stuff &amp; things” related to this milestone would you want help with?</a:t>
            </a:r>
            <a:endParaRPr sz="2300"/>
          </a:p>
          <a:p>
            <a:pPr indent="-256857" lvl="1" marL="742950" marR="0" rtl="0" algn="l">
              <a:lnSpc>
                <a:spcPct val="80000"/>
              </a:lnSpc>
              <a:spcBef>
                <a:spcPts val="380"/>
              </a:spcBef>
              <a:spcAft>
                <a:spcPts val="0"/>
              </a:spcAft>
              <a:buClr>
                <a:srgbClr val="1287C3"/>
              </a:buClr>
              <a:buSzPts val="2300"/>
              <a:buChar char="•"/>
            </a:pPr>
            <a:r>
              <a:rPr lang="en-US" sz="2300"/>
              <a:t>More clarification of expectations and content of the private site</a:t>
            </a:r>
            <a:endParaRPr sz="2300"/>
          </a:p>
          <a:p>
            <a:pPr indent="0" lvl="0" marL="742950" marR="0" rtl="0" algn="l">
              <a:lnSpc>
                <a:spcPct val="80000"/>
              </a:lnSpc>
              <a:spcBef>
                <a:spcPts val="38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7"/>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First Idea</a:t>
            </a:r>
            <a:endParaRPr/>
          </a:p>
        </p:txBody>
      </p:sp>
      <p:sp>
        <p:nvSpPr>
          <p:cNvPr id="61" name="Google Shape;61;p7"/>
          <p:cNvSpPr txBox="1"/>
          <p:nvPr>
            <p:ph idx="1" type="body"/>
          </p:nvPr>
        </p:nvSpPr>
        <p:spPr>
          <a:xfrm>
            <a:off x="1484312" y="2190750"/>
            <a:ext cx="10018800" cy="3124200"/>
          </a:xfrm>
          <a:prstGeom prst="rect">
            <a:avLst/>
          </a:prstGeom>
        </p:spPr>
        <p:txBody>
          <a:bodyPr anchorCtr="0" anchor="t" bIns="45700" lIns="91425" spcFirstLastPara="1" rIns="91425" wrap="square" tIns="45700">
            <a:noAutofit/>
          </a:bodyPr>
          <a:lstStyle/>
          <a:p>
            <a:pPr indent="-406400" lvl="0" marL="457200" rtl="0" algn="l">
              <a:spcBef>
                <a:spcPts val="480"/>
              </a:spcBef>
              <a:spcAft>
                <a:spcPts val="0"/>
              </a:spcAft>
              <a:buSzPts val="2800"/>
              <a:buChar char="-"/>
            </a:pPr>
            <a:r>
              <a:rPr lang="en-US" sz="2800"/>
              <a:t>Five main headings: Forms, Committee’s, Course Materials, Research Areas , and Documentation </a:t>
            </a:r>
            <a:endParaRPr sz="2800"/>
          </a:p>
          <a:p>
            <a:pPr indent="-406400" lvl="0" marL="457200" rtl="0" algn="l">
              <a:spcBef>
                <a:spcPts val="0"/>
              </a:spcBef>
              <a:spcAft>
                <a:spcPts val="0"/>
              </a:spcAft>
              <a:buSzPts val="2800"/>
              <a:buChar char="-"/>
            </a:pPr>
            <a:r>
              <a:rPr lang="en-US" sz="2800"/>
              <a:t>A very wide and shallow tree, we decided that Forms could be lumped into one folder with other documentation</a:t>
            </a:r>
            <a:endParaRPr sz="2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8"/>
          <p:cNvSpPr txBox="1"/>
          <p:nvPr>
            <p:ph type="title"/>
          </p:nvPr>
        </p:nvSpPr>
        <p:spPr>
          <a:xfrm>
            <a:off x="1345212" y="324125"/>
            <a:ext cx="10018800" cy="1752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4000"/>
              <a:buFont typeface="Corbel"/>
              <a:buNone/>
            </a:pPr>
            <a:r>
              <a:t/>
            </a:r>
            <a:endParaRPr/>
          </a:p>
        </p:txBody>
      </p:sp>
      <p:sp>
        <p:nvSpPr>
          <p:cNvPr id="67" name="Google Shape;67;p8"/>
          <p:cNvSpPr txBox="1"/>
          <p:nvPr>
            <p:ph idx="1" type="body"/>
          </p:nvPr>
        </p:nvSpPr>
        <p:spPr>
          <a:xfrm>
            <a:off x="1484312" y="2667000"/>
            <a:ext cx="10018712" cy="3124200"/>
          </a:xfrm>
          <a:prstGeom prst="rect">
            <a:avLst/>
          </a:prstGeom>
          <a:noFill/>
          <a:ln>
            <a:noFill/>
          </a:ln>
        </p:spPr>
        <p:txBody>
          <a:bodyPr anchorCtr="0" anchor="ctr" bIns="45700" lIns="91425" spcFirstLastPara="1" rIns="91425" wrap="square" tIns="45700">
            <a:noAutofit/>
          </a:bodyPr>
          <a:lstStyle/>
          <a:p>
            <a:pPr indent="0" lvl="0" marL="285750" marR="0" rtl="0" algn="l">
              <a:lnSpc>
                <a:spcPct val="100000"/>
              </a:lnSpc>
              <a:spcBef>
                <a:spcPts val="0"/>
              </a:spcBef>
              <a:spcAft>
                <a:spcPts val="0"/>
              </a:spcAft>
              <a:buNone/>
            </a:pPr>
            <a:r>
              <a:t/>
            </a:r>
            <a:endParaRPr/>
          </a:p>
        </p:txBody>
      </p:sp>
      <p:pic>
        <p:nvPicPr>
          <p:cNvPr id="68" name="Google Shape;68;p8"/>
          <p:cNvPicPr preferRelativeResize="0"/>
          <p:nvPr/>
        </p:nvPicPr>
        <p:blipFill>
          <a:blip r:embed="rId3">
            <a:alphaModFix/>
          </a:blip>
          <a:stretch>
            <a:fillRect/>
          </a:stretch>
        </p:blipFill>
        <p:spPr>
          <a:xfrm>
            <a:off x="0" y="0"/>
            <a:ext cx="12192002" cy="68580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pic>
        <p:nvPicPr>
          <p:cNvPr id="73" name="Google Shape;73;p9"/>
          <p:cNvPicPr preferRelativeResize="0"/>
          <p:nvPr/>
        </p:nvPicPr>
        <p:blipFill>
          <a:blip r:embed="rId3">
            <a:alphaModFix/>
          </a:blip>
          <a:stretch>
            <a:fillRect/>
          </a:stretch>
        </p:blipFill>
        <p:spPr>
          <a:xfrm>
            <a:off x="152400" y="152400"/>
            <a:ext cx="11857201" cy="6601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0"/>
          <p:cNvSpPr txBox="1"/>
          <p:nvPr>
            <p:ph type="title"/>
          </p:nvPr>
        </p:nvSpPr>
        <p:spPr>
          <a:xfrm>
            <a:off x="1484312" y="327675"/>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Final Idea</a:t>
            </a:r>
            <a:endParaRPr/>
          </a:p>
        </p:txBody>
      </p:sp>
      <p:sp>
        <p:nvSpPr>
          <p:cNvPr id="79" name="Google Shape;79;p10"/>
          <p:cNvSpPr txBox="1"/>
          <p:nvPr>
            <p:ph idx="1" type="body"/>
          </p:nvPr>
        </p:nvSpPr>
        <p:spPr>
          <a:xfrm>
            <a:off x="1484312" y="1365550"/>
            <a:ext cx="10018800" cy="3124200"/>
          </a:xfrm>
          <a:prstGeom prst="rect">
            <a:avLst/>
          </a:prstGeom>
        </p:spPr>
        <p:txBody>
          <a:bodyPr anchorCtr="0" anchor="t" bIns="45700" lIns="91425" spcFirstLastPara="1" rIns="91425" wrap="square" tIns="45700">
            <a:noAutofit/>
          </a:bodyPr>
          <a:lstStyle/>
          <a:p>
            <a:pPr indent="-449580" lvl="0" marL="457200" rtl="0" algn="l">
              <a:spcBef>
                <a:spcPts val="480"/>
              </a:spcBef>
              <a:spcAft>
                <a:spcPts val="0"/>
              </a:spcAft>
              <a:buSzPts val="3480"/>
              <a:buChar char="-"/>
            </a:pPr>
            <a:r>
              <a:rPr lang="en-US"/>
              <a:t>After some thought, we decided on four main headings: Committees, Course Material, Research Areas, and Forms/Documentation</a:t>
            </a:r>
            <a:endParaRPr/>
          </a:p>
          <a:p>
            <a:pPr indent="-449580" lvl="0" marL="457200" rtl="0" algn="l">
              <a:spcBef>
                <a:spcPts val="0"/>
              </a:spcBef>
              <a:spcAft>
                <a:spcPts val="0"/>
              </a:spcAft>
              <a:buSzPts val="3480"/>
              <a:buChar char="-"/>
            </a:pPr>
            <a:r>
              <a:rPr lang="en-US"/>
              <a:t>Our choice of design could end up being pretty resource-intensive, especially on initial set-up, as each faculty would require a subset of the contents of the full engineering site</a:t>
            </a:r>
            <a:endParaRPr/>
          </a:p>
          <a:p>
            <a:pPr indent="-449580" lvl="0" marL="457200" rtl="0" algn="l">
              <a:spcBef>
                <a:spcPts val="0"/>
              </a:spcBef>
              <a:spcAft>
                <a:spcPts val="0"/>
              </a:spcAft>
              <a:buSzPts val="3480"/>
              <a:buChar char="-"/>
            </a:pPr>
            <a:r>
              <a:rPr lang="en-US"/>
              <a:t>However, if the contents were successfully divided, the majority of regular users would likely have a much more efficient workflow</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1"/>
          <p:cNvSpPr txBox="1"/>
          <p:nvPr>
            <p:ph type="title"/>
          </p:nvPr>
        </p:nvSpPr>
        <p:spPr>
          <a:xfrm>
            <a:off x="1484312" y="68580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85" name="Google Shape;85;p11"/>
          <p:cNvSpPr txBox="1"/>
          <p:nvPr>
            <p:ph idx="1" type="body"/>
          </p:nvPr>
        </p:nvSpPr>
        <p:spPr>
          <a:xfrm>
            <a:off x="1484312" y="2667000"/>
            <a:ext cx="10018800" cy="3124200"/>
          </a:xfrm>
          <a:prstGeom prst="rect">
            <a:avLst/>
          </a:prstGeom>
        </p:spPr>
        <p:txBody>
          <a:bodyPr anchorCtr="0" anchor="ctr" bIns="45700" lIns="91425" spcFirstLastPara="1" rIns="91425" wrap="square" tIns="45700">
            <a:noAutofit/>
          </a:bodyPr>
          <a:lstStyle/>
          <a:p>
            <a:pPr indent="0" lvl="0" marL="0" rtl="0" algn="l">
              <a:spcBef>
                <a:spcPts val="480"/>
              </a:spcBef>
              <a:spcAft>
                <a:spcPts val="600"/>
              </a:spcAft>
              <a:buNone/>
            </a:pPr>
            <a:r>
              <a:t/>
            </a:r>
            <a:endParaRPr/>
          </a:p>
        </p:txBody>
      </p:sp>
      <p:pic>
        <p:nvPicPr>
          <p:cNvPr id="86" name="Google Shape;86;p11"/>
          <p:cNvPicPr preferRelativeResize="0"/>
          <p:nvPr/>
        </p:nvPicPr>
        <p:blipFill>
          <a:blip r:embed="rId3">
            <a:alphaModFix/>
          </a:blip>
          <a:stretch>
            <a:fillRect/>
          </a:stretch>
        </p:blipFill>
        <p:spPr>
          <a:xfrm>
            <a:off x="0" y="0"/>
            <a:ext cx="12192002" cy="6858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pic>
        <p:nvPicPr>
          <p:cNvPr id="91" name="Google Shape;91;p12"/>
          <p:cNvPicPr preferRelativeResize="0"/>
          <p:nvPr/>
        </p:nvPicPr>
        <p:blipFill>
          <a:blip r:embed="rId3">
            <a:alphaModFix/>
          </a:blip>
          <a:stretch>
            <a:fillRect/>
          </a:stretch>
        </p:blipFill>
        <p:spPr>
          <a:xfrm>
            <a:off x="152400" y="152400"/>
            <a:ext cx="11896725" cy="6626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3"/>
          <p:cNvSpPr txBox="1"/>
          <p:nvPr>
            <p:ph type="title"/>
          </p:nvPr>
        </p:nvSpPr>
        <p:spPr>
          <a:xfrm>
            <a:off x="1484312" y="400050"/>
            <a:ext cx="10018800" cy="1752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Workflow and Security/Privacy </a:t>
            </a:r>
            <a:endParaRPr/>
          </a:p>
        </p:txBody>
      </p:sp>
      <p:sp>
        <p:nvSpPr>
          <p:cNvPr id="97" name="Google Shape;97;p13"/>
          <p:cNvSpPr txBox="1"/>
          <p:nvPr>
            <p:ph idx="1" type="body"/>
          </p:nvPr>
        </p:nvSpPr>
        <p:spPr>
          <a:xfrm>
            <a:off x="1484312" y="1739900"/>
            <a:ext cx="10018800" cy="3124200"/>
          </a:xfrm>
          <a:prstGeom prst="rect">
            <a:avLst/>
          </a:prstGeom>
        </p:spPr>
        <p:txBody>
          <a:bodyPr anchorCtr="0" anchor="t" bIns="45700" lIns="91425" spcFirstLastPara="1" rIns="91425" wrap="square" tIns="45700">
            <a:noAutofit/>
          </a:bodyPr>
          <a:lstStyle/>
          <a:p>
            <a:pPr indent="-449580" lvl="0" marL="457200" rtl="0" algn="l">
              <a:spcBef>
                <a:spcPts val="480"/>
              </a:spcBef>
              <a:spcAft>
                <a:spcPts val="0"/>
              </a:spcAft>
              <a:buSzPts val="3480"/>
              <a:buChar char="-"/>
            </a:pPr>
            <a:r>
              <a:rPr lang="en-US"/>
              <a:t>The navigation tree is only three generations deep, with a main nav bar allowing for access to the main headings. This would allow for a relatively easy workflow, as everything on the site is a few clicks away</a:t>
            </a:r>
            <a:endParaRPr/>
          </a:p>
          <a:p>
            <a:pPr indent="-449580" lvl="0" marL="457200" rtl="0" algn="l">
              <a:spcBef>
                <a:spcPts val="0"/>
              </a:spcBef>
              <a:spcAft>
                <a:spcPts val="0"/>
              </a:spcAft>
              <a:buSzPts val="3480"/>
              <a:buChar char="-"/>
            </a:pPr>
            <a:r>
              <a:rPr lang="en-US"/>
              <a:t>The security will be based primarily on faculty, where content will only be viewable by people in that faculty.</a:t>
            </a:r>
            <a:endParaRPr/>
          </a:p>
          <a:p>
            <a:pPr indent="-449580" lvl="0" marL="457200" rtl="0" algn="l">
              <a:spcBef>
                <a:spcPts val="0"/>
              </a:spcBef>
              <a:spcAft>
                <a:spcPts val="0"/>
              </a:spcAft>
              <a:buSzPts val="3480"/>
              <a:buChar char="-"/>
            </a:pPr>
            <a:r>
              <a:rPr lang="en-US"/>
              <a:t>There could also be some sort of permissions system where individual users could have access to special pages, but we do not know how this fits in with the production of the private sites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1_Parallax">
  <a:themeElements>
    <a:clrScheme name="Parallax">
      <a:dk1>
        <a:srgbClr val="000000"/>
      </a:dk1>
      <a:lt1>
        <a:srgbClr val="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_Parallax">
  <a:themeElements>
    <a:clrScheme name="Parallax">
      <a:dk1>
        <a:srgbClr val="000000"/>
      </a:dk1>
      <a:lt1>
        <a:srgbClr val="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